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embeddedFontLst>
    <p:embeddedFont>
      <p:font typeface="Montserrat SemiBold"/>
      <p:regular r:id="rId30"/>
      <p:bold r:id="rId31"/>
      <p:italic r:id="rId32"/>
      <p:boldItalic r:id="rId33"/>
    </p:embeddedFont>
    <p:embeddedFont>
      <p:font typeface="Montserrat"/>
      <p:bold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SemiBold-bold.fntdata"/><Relationship Id="rId30" Type="http://schemas.openxmlformats.org/officeDocument/2006/relationships/font" Target="fonts/MontserratSemiBold-regular.fntdata"/><Relationship Id="rId11" Type="http://schemas.openxmlformats.org/officeDocument/2006/relationships/slide" Target="slides/slide5.xml"/><Relationship Id="rId33" Type="http://schemas.openxmlformats.org/officeDocument/2006/relationships/font" Target="fonts/MontserratSemiBold-boldItalic.fntdata"/><Relationship Id="rId10" Type="http://schemas.openxmlformats.org/officeDocument/2006/relationships/slide" Target="slides/slide4.xml"/><Relationship Id="rId32" Type="http://schemas.openxmlformats.org/officeDocument/2006/relationships/font" Target="fonts/MontserratSemiBold-italic.fntdata"/><Relationship Id="rId13" Type="http://schemas.openxmlformats.org/officeDocument/2006/relationships/slide" Target="slides/slide7.xml"/><Relationship Id="rId35" Type="http://schemas.openxmlformats.org/officeDocument/2006/relationships/font" Target="fonts/Montserrat-boldItalic.fntdata"/><Relationship Id="rId12" Type="http://schemas.openxmlformats.org/officeDocument/2006/relationships/slide" Target="slides/slide6.xml"/><Relationship Id="rId34" Type="http://schemas.openxmlformats.org/officeDocument/2006/relationships/font" Target="fonts/Montserrat-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6e60564e8f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16e60564e8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6fef7b8a40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g16fef7b8a40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ru"/>
              <a:t>Change the text</a:t>
            </a:r>
            <a:endParaRPr/>
          </a:p>
        </p:txBody>
      </p:sp>
      <p:sp>
        <p:nvSpPr>
          <p:cNvPr id="255" name="Google Shape;255;g16fef7b8a40_0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7d67ae2b4d_0_1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17d67ae2b4d_0_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6e60564e8f_0_9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16e60564e8f_0_9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g16e60564e8f_0_9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6fef7b8a40_0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16fef7b8a40_0_2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g16fef7b8a40_0_2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6fef7b8a40_0_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16fef7b8a40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7989fbf35a_0_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17989fbf35a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7d67ae2b4d_0_2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17d67ae2b4d_0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6e60564e8f_0_18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16e60564e8f_0_18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7989fbf35a_0_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17989fbf35a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17d67ae2b4d_0_2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17d67ae2b4d_0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6e60564e8f_0_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16e60564e8f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6fef7b8a40_0_3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16fef7b8a40_0_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97a2108e83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197a2108e83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197a2108e83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7d67ae2b4d_0_3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17d67ae2b4d_0_3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7d67ae2b4d_0_4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17d67ae2b4d_0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6e60564e8f_0_1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16e60564e8f_0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6e60564e8f_0_26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16e60564e8f_0_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7989fbf35a_0_30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17989fbf35a_0_3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6e60564e8f_0_3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16e60564e8f_0_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7989fbf35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g17989fbf35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ru"/>
              <a:t>Change the text</a:t>
            </a:r>
            <a:endParaRPr/>
          </a:p>
        </p:txBody>
      </p:sp>
      <p:sp>
        <p:nvSpPr>
          <p:cNvPr id="220" name="Google Shape;220;g17989fbf35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7989fbf35a_0_4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17989fbf35a_0_4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ru"/>
              <a:t>Change the text</a:t>
            </a:r>
            <a:endParaRPr/>
          </a:p>
        </p:txBody>
      </p:sp>
      <p:sp>
        <p:nvSpPr>
          <p:cNvPr id="234" name="Google Shape;234;g17989fbf35a_0_4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7989fbf35a_0_20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17989fbf35a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5"/>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64" name="Google Shape;64;p15"/>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65" name="Google Shape;65;p15"/>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68" name="Google Shape;68;p16"/>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69" name="Google Shape;69;p16"/>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70" name="Google Shape;70;p16"/>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71" name="Google Shape;71;p16"/>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2" name="Shape 72"/>
        <p:cNvGrpSpPr/>
        <p:nvPr/>
      </p:nvGrpSpPr>
      <p:grpSpPr>
        <a:xfrm>
          <a:off x="0" y="0"/>
          <a:ext cx="0" cy="0"/>
          <a:chOff x="0" y="0"/>
          <a:chExt cx="0" cy="0"/>
        </a:xfrm>
      </p:grpSpPr>
      <p:sp>
        <p:nvSpPr>
          <p:cNvPr id="73" name="Google Shape;73;p17"/>
          <p:cNvSpPr txBox="1"/>
          <p:nvPr>
            <p:ph type="ctrTitle"/>
          </p:nvPr>
        </p:nvSpPr>
        <p:spPr>
          <a:xfrm>
            <a:off x="342900" y="1065213"/>
            <a:ext cx="3886200" cy="7350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74" name="Google Shape;74;p17"/>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rtl="0" algn="ctr">
              <a:spcBef>
                <a:spcPts val="300"/>
              </a:spcBef>
              <a:spcAft>
                <a:spcPts val="0"/>
              </a:spcAft>
              <a:buClr>
                <a:srgbClr val="888888"/>
              </a:buClr>
              <a:buSzPts val="1600"/>
              <a:buNone/>
              <a:defRPr>
                <a:solidFill>
                  <a:srgbClr val="888888"/>
                </a:solidFill>
              </a:defRPr>
            </a:lvl1pPr>
            <a:lvl2pPr lvl="1" rtl="0" algn="ctr">
              <a:spcBef>
                <a:spcPts val="300"/>
              </a:spcBef>
              <a:spcAft>
                <a:spcPts val="0"/>
              </a:spcAft>
              <a:buClr>
                <a:srgbClr val="888888"/>
              </a:buClr>
              <a:buSzPts val="1400"/>
              <a:buNone/>
              <a:defRPr>
                <a:solidFill>
                  <a:srgbClr val="888888"/>
                </a:solidFill>
              </a:defRPr>
            </a:lvl2pPr>
            <a:lvl3pPr lvl="2" rtl="0" algn="ctr">
              <a:spcBef>
                <a:spcPts val="200"/>
              </a:spcBef>
              <a:spcAft>
                <a:spcPts val="0"/>
              </a:spcAft>
              <a:buClr>
                <a:srgbClr val="888888"/>
              </a:buClr>
              <a:buSzPts val="1200"/>
              <a:buNone/>
              <a:defRPr>
                <a:solidFill>
                  <a:srgbClr val="888888"/>
                </a:solidFill>
              </a:defRPr>
            </a:lvl3pPr>
            <a:lvl4pPr lvl="3" rtl="0" algn="ctr">
              <a:spcBef>
                <a:spcPts val="200"/>
              </a:spcBef>
              <a:spcAft>
                <a:spcPts val="0"/>
              </a:spcAft>
              <a:buClr>
                <a:srgbClr val="888888"/>
              </a:buClr>
              <a:buSzPts val="1000"/>
              <a:buNone/>
              <a:defRPr>
                <a:solidFill>
                  <a:srgbClr val="888888"/>
                </a:solidFill>
              </a:defRPr>
            </a:lvl4pPr>
            <a:lvl5pPr lvl="4" rtl="0" algn="ctr">
              <a:spcBef>
                <a:spcPts val="200"/>
              </a:spcBef>
              <a:spcAft>
                <a:spcPts val="0"/>
              </a:spcAft>
              <a:buClr>
                <a:srgbClr val="888888"/>
              </a:buClr>
              <a:buSzPts val="1000"/>
              <a:buNone/>
              <a:defRPr>
                <a:solidFill>
                  <a:srgbClr val="888888"/>
                </a:solidFill>
              </a:defRPr>
            </a:lvl5pPr>
            <a:lvl6pPr lvl="5" rtl="0" algn="ctr">
              <a:spcBef>
                <a:spcPts val="200"/>
              </a:spcBef>
              <a:spcAft>
                <a:spcPts val="0"/>
              </a:spcAft>
              <a:buClr>
                <a:srgbClr val="888888"/>
              </a:buClr>
              <a:buSzPts val="1000"/>
              <a:buNone/>
              <a:defRPr>
                <a:solidFill>
                  <a:srgbClr val="888888"/>
                </a:solidFill>
              </a:defRPr>
            </a:lvl6pPr>
            <a:lvl7pPr lvl="6" rtl="0" algn="ctr">
              <a:spcBef>
                <a:spcPts val="200"/>
              </a:spcBef>
              <a:spcAft>
                <a:spcPts val="0"/>
              </a:spcAft>
              <a:buClr>
                <a:srgbClr val="888888"/>
              </a:buClr>
              <a:buSzPts val="1000"/>
              <a:buNone/>
              <a:defRPr>
                <a:solidFill>
                  <a:srgbClr val="888888"/>
                </a:solidFill>
              </a:defRPr>
            </a:lvl7pPr>
            <a:lvl8pPr lvl="7" rtl="0" algn="ctr">
              <a:spcBef>
                <a:spcPts val="200"/>
              </a:spcBef>
              <a:spcAft>
                <a:spcPts val="0"/>
              </a:spcAft>
              <a:buClr>
                <a:srgbClr val="888888"/>
              </a:buClr>
              <a:buSzPts val="1000"/>
              <a:buNone/>
              <a:defRPr>
                <a:solidFill>
                  <a:srgbClr val="888888"/>
                </a:solidFill>
              </a:defRPr>
            </a:lvl8pPr>
            <a:lvl9pPr lvl="8" rtl="0" algn="ctr">
              <a:spcBef>
                <a:spcPts val="200"/>
              </a:spcBef>
              <a:spcAft>
                <a:spcPts val="0"/>
              </a:spcAft>
              <a:buClr>
                <a:srgbClr val="888888"/>
              </a:buClr>
              <a:buSzPts val="1000"/>
              <a:buNone/>
              <a:defRPr>
                <a:solidFill>
                  <a:srgbClr val="888888"/>
                </a:solidFill>
              </a:defRPr>
            </a:lvl9pPr>
          </a:lstStyle>
          <a:p/>
        </p:txBody>
      </p:sp>
      <p:sp>
        <p:nvSpPr>
          <p:cNvPr id="75" name="Google Shape;75;p17"/>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76" name="Google Shape;76;p17"/>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77" name="Google Shape;77;p17"/>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8" name="Shape 78"/>
        <p:cNvGrpSpPr/>
        <p:nvPr/>
      </p:nvGrpSpPr>
      <p:grpSpPr>
        <a:xfrm>
          <a:off x="0" y="0"/>
          <a:ext cx="0" cy="0"/>
          <a:chOff x="0" y="0"/>
          <a:chExt cx="0" cy="0"/>
        </a:xfrm>
      </p:grpSpPr>
      <p:sp>
        <p:nvSpPr>
          <p:cNvPr id="79" name="Google Shape;79;p18"/>
          <p:cNvSpPr txBox="1"/>
          <p:nvPr>
            <p:ph type="title"/>
          </p:nvPr>
        </p:nvSpPr>
        <p:spPr>
          <a:xfrm>
            <a:off x="361156" y="2203450"/>
            <a:ext cx="3886200" cy="681000"/>
          </a:xfrm>
          <a:prstGeom prst="rect">
            <a:avLst/>
          </a:prstGeom>
          <a:noFill/>
          <a:ln>
            <a:noFill/>
          </a:ln>
        </p:spPr>
        <p:txBody>
          <a:bodyPr anchorCtr="0" anchor="t" bIns="22850" lIns="45725" spcFirstLastPara="1" rIns="45725" wrap="square" tIns="22850">
            <a:normAutofit/>
          </a:bodyPr>
          <a:lstStyle>
            <a:lvl1pPr lvl="0" rtl="0" algn="l">
              <a:spcBef>
                <a:spcPts val="0"/>
              </a:spcBef>
              <a:spcAft>
                <a:spcPts val="0"/>
              </a:spcAft>
              <a:buClr>
                <a:schemeClr val="dk1"/>
              </a:buClr>
              <a:buSzPts val="2000"/>
              <a:buFont typeface="Calibri"/>
              <a:buNone/>
              <a:defRPr b="1" sz="2000" cap="none"/>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80" name="Google Shape;80;p18"/>
          <p:cNvSpPr txBox="1"/>
          <p:nvPr>
            <p:ph idx="1" type="body"/>
          </p:nvPr>
        </p:nvSpPr>
        <p:spPr>
          <a:xfrm>
            <a:off x="361156" y="1453357"/>
            <a:ext cx="3886200" cy="750300"/>
          </a:xfrm>
          <a:prstGeom prst="rect">
            <a:avLst/>
          </a:prstGeom>
          <a:noFill/>
          <a:ln>
            <a:noFill/>
          </a:ln>
        </p:spPr>
        <p:txBody>
          <a:bodyPr anchorCtr="0" anchor="b" bIns="22850" lIns="45725" spcFirstLastPara="1" rIns="45725" wrap="square" tIns="22850">
            <a:normAutofit/>
          </a:bodyPr>
          <a:lstStyle>
            <a:lvl1pPr indent="-228600" lvl="0" marL="457200" rtl="0" algn="l">
              <a:spcBef>
                <a:spcPts val="200"/>
              </a:spcBef>
              <a:spcAft>
                <a:spcPts val="0"/>
              </a:spcAft>
              <a:buClr>
                <a:srgbClr val="888888"/>
              </a:buClr>
              <a:buSzPts val="1000"/>
              <a:buNone/>
              <a:defRPr sz="1000">
                <a:solidFill>
                  <a:srgbClr val="888888"/>
                </a:solidFill>
              </a:defRPr>
            </a:lvl1pPr>
            <a:lvl2pPr indent="-228600" lvl="1" marL="914400" rtl="0" algn="l">
              <a:spcBef>
                <a:spcPts val="200"/>
              </a:spcBef>
              <a:spcAft>
                <a:spcPts val="0"/>
              </a:spcAft>
              <a:buClr>
                <a:srgbClr val="888888"/>
              </a:buClr>
              <a:buSzPts val="900"/>
              <a:buNone/>
              <a:defRPr sz="900">
                <a:solidFill>
                  <a:srgbClr val="888888"/>
                </a:solidFill>
              </a:defRPr>
            </a:lvl2pPr>
            <a:lvl3pPr indent="-228600" lvl="2" marL="1371600" rtl="0" algn="l">
              <a:spcBef>
                <a:spcPts val="200"/>
              </a:spcBef>
              <a:spcAft>
                <a:spcPts val="0"/>
              </a:spcAft>
              <a:buClr>
                <a:srgbClr val="888888"/>
              </a:buClr>
              <a:buSzPts val="800"/>
              <a:buNone/>
              <a:defRPr sz="800">
                <a:solidFill>
                  <a:srgbClr val="888888"/>
                </a:solidFill>
              </a:defRPr>
            </a:lvl3pPr>
            <a:lvl4pPr indent="-228600" lvl="3" marL="1828800" rtl="0" algn="l">
              <a:spcBef>
                <a:spcPts val="100"/>
              </a:spcBef>
              <a:spcAft>
                <a:spcPts val="0"/>
              </a:spcAft>
              <a:buClr>
                <a:srgbClr val="888888"/>
              </a:buClr>
              <a:buSzPts val="700"/>
              <a:buNone/>
              <a:defRPr sz="700">
                <a:solidFill>
                  <a:srgbClr val="888888"/>
                </a:solidFill>
              </a:defRPr>
            </a:lvl4pPr>
            <a:lvl5pPr indent="-228600" lvl="4" marL="2286000" rtl="0" algn="l">
              <a:spcBef>
                <a:spcPts val="100"/>
              </a:spcBef>
              <a:spcAft>
                <a:spcPts val="0"/>
              </a:spcAft>
              <a:buClr>
                <a:srgbClr val="888888"/>
              </a:buClr>
              <a:buSzPts val="700"/>
              <a:buNone/>
              <a:defRPr sz="700">
                <a:solidFill>
                  <a:srgbClr val="888888"/>
                </a:solidFill>
              </a:defRPr>
            </a:lvl5pPr>
            <a:lvl6pPr indent="-228600" lvl="5" marL="2743200" rtl="0" algn="l">
              <a:spcBef>
                <a:spcPts val="100"/>
              </a:spcBef>
              <a:spcAft>
                <a:spcPts val="0"/>
              </a:spcAft>
              <a:buClr>
                <a:srgbClr val="888888"/>
              </a:buClr>
              <a:buSzPts val="700"/>
              <a:buNone/>
              <a:defRPr sz="700">
                <a:solidFill>
                  <a:srgbClr val="888888"/>
                </a:solidFill>
              </a:defRPr>
            </a:lvl6pPr>
            <a:lvl7pPr indent="-228600" lvl="6" marL="3200400" rtl="0" algn="l">
              <a:spcBef>
                <a:spcPts val="100"/>
              </a:spcBef>
              <a:spcAft>
                <a:spcPts val="0"/>
              </a:spcAft>
              <a:buClr>
                <a:srgbClr val="888888"/>
              </a:buClr>
              <a:buSzPts val="700"/>
              <a:buNone/>
              <a:defRPr sz="700">
                <a:solidFill>
                  <a:srgbClr val="888888"/>
                </a:solidFill>
              </a:defRPr>
            </a:lvl7pPr>
            <a:lvl8pPr indent="-228600" lvl="7" marL="3657600" rtl="0" algn="l">
              <a:spcBef>
                <a:spcPts val="100"/>
              </a:spcBef>
              <a:spcAft>
                <a:spcPts val="0"/>
              </a:spcAft>
              <a:buClr>
                <a:srgbClr val="888888"/>
              </a:buClr>
              <a:buSzPts val="700"/>
              <a:buNone/>
              <a:defRPr sz="700">
                <a:solidFill>
                  <a:srgbClr val="888888"/>
                </a:solidFill>
              </a:defRPr>
            </a:lvl8pPr>
            <a:lvl9pPr indent="-228600" lvl="8" marL="4114800" rtl="0" algn="l">
              <a:spcBef>
                <a:spcPts val="100"/>
              </a:spcBef>
              <a:spcAft>
                <a:spcPts val="0"/>
              </a:spcAft>
              <a:buClr>
                <a:srgbClr val="888888"/>
              </a:buClr>
              <a:buSzPts val="700"/>
              <a:buNone/>
              <a:defRPr sz="700">
                <a:solidFill>
                  <a:srgbClr val="888888"/>
                </a:solidFill>
              </a:defRPr>
            </a:lvl9pPr>
          </a:lstStyle>
          <a:p/>
        </p:txBody>
      </p:sp>
      <p:sp>
        <p:nvSpPr>
          <p:cNvPr id="81" name="Google Shape;81;p18"/>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82" name="Google Shape;82;p18"/>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83" name="Google Shape;83;p18"/>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4" name="Shape 84"/>
        <p:cNvGrpSpPr/>
        <p:nvPr/>
      </p:nvGrpSpPr>
      <p:grpSpPr>
        <a:xfrm>
          <a:off x="0" y="0"/>
          <a:ext cx="0" cy="0"/>
          <a:chOff x="0" y="0"/>
          <a:chExt cx="0" cy="0"/>
        </a:xfrm>
      </p:grpSpPr>
      <p:sp>
        <p:nvSpPr>
          <p:cNvPr id="85" name="Google Shape;85;p1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86" name="Google Shape;86;p19"/>
          <p:cNvSpPr txBox="1"/>
          <p:nvPr>
            <p:ph idx="1" type="body"/>
          </p:nvPr>
        </p:nvSpPr>
        <p:spPr>
          <a:xfrm>
            <a:off x="2286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rtl="0" algn="l">
              <a:spcBef>
                <a:spcPts val="300"/>
              </a:spcBef>
              <a:spcAft>
                <a:spcPts val="0"/>
              </a:spcAft>
              <a:buClr>
                <a:schemeClr val="dk1"/>
              </a:buClr>
              <a:buSzPts val="1400"/>
              <a:buChar char="•"/>
              <a:defRPr sz="1400"/>
            </a:lvl1pPr>
            <a:lvl2pPr indent="-304800" lvl="1" marL="914400" rtl="0" algn="l">
              <a:spcBef>
                <a:spcPts val="200"/>
              </a:spcBef>
              <a:spcAft>
                <a:spcPts val="0"/>
              </a:spcAft>
              <a:buClr>
                <a:schemeClr val="dk1"/>
              </a:buClr>
              <a:buSzPts val="1200"/>
              <a:buChar char="–"/>
              <a:defRPr sz="1200"/>
            </a:lvl2pPr>
            <a:lvl3pPr indent="-292100" lvl="2" marL="1371600" rtl="0" algn="l">
              <a:spcBef>
                <a:spcPts val="200"/>
              </a:spcBef>
              <a:spcAft>
                <a:spcPts val="0"/>
              </a:spcAft>
              <a:buClr>
                <a:schemeClr val="dk1"/>
              </a:buClr>
              <a:buSzPts val="1000"/>
              <a:buChar char="•"/>
              <a:defRPr sz="1000"/>
            </a:lvl3pPr>
            <a:lvl4pPr indent="-285750" lvl="3" marL="1828800" rtl="0" algn="l">
              <a:spcBef>
                <a:spcPts val="200"/>
              </a:spcBef>
              <a:spcAft>
                <a:spcPts val="0"/>
              </a:spcAft>
              <a:buClr>
                <a:schemeClr val="dk1"/>
              </a:buClr>
              <a:buSzPts val="900"/>
              <a:buChar char="–"/>
              <a:defRPr sz="900"/>
            </a:lvl4pPr>
            <a:lvl5pPr indent="-285750" lvl="4" marL="2286000" rtl="0" algn="l">
              <a:spcBef>
                <a:spcPts val="200"/>
              </a:spcBef>
              <a:spcAft>
                <a:spcPts val="0"/>
              </a:spcAft>
              <a:buClr>
                <a:schemeClr val="dk1"/>
              </a:buClr>
              <a:buSzPts val="900"/>
              <a:buChar char="»"/>
              <a:defRPr sz="900"/>
            </a:lvl5pPr>
            <a:lvl6pPr indent="-285750" lvl="5" marL="2743200" rtl="0" algn="l">
              <a:spcBef>
                <a:spcPts val="200"/>
              </a:spcBef>
              <a:spcAft>
                <a:spcPts val="0"/>
              </a:spcAft>
              <a:buClr>
                <a:schemeClr val="dk1"/>
              </a:buClr>
              <a:buSzPts val="900"/>
              <a:buChar char="•"/>
              <a:defRPr sz="900"/>
            </a:lvl6pPr>
            <a:lvl7pPr indent="-285750" lvl="6" marL="3200400" rtl="0" algn="l">
              <a:spcBef>
                <a:spcPts val="200"/>
              </a:spcBef>
              <a:spcAft>
                <a:spcPts val="0"/>
              </a:spcAft>
              <a:buClr>
                <a:schemeClr val="dk1"/>
              </a:buClr>
              <a:buSzPts val="900"/>
              <a:buChar char="•"/>
              <a:defRPr sz="900"/>
            </a:lvl7pPr>
            <a:lvl8pPr indent="-285750" lvl="7" marL="3657600" rtl="0" algn="l">
              <a:spcBef>
                <a:spcPts val="200"/>
              </a:spcBef>
              <a:spcAft>
                <a:spcPts val="0"/>
              </a:spcAft>
              <a:buClr>
                <a:schemeClr val="dk1"/>
              </a:buClr>
              <a:buSzPts val="900"/>
              <a:buChar char="•"/>
              <a:defRPr sz="900"/>
            </a:lvl8pPr>
            <a:lvl9pPr indent="-285750" lvl="8" marL="4114800" rtl="0" algn="l">
              <a:spcBef>
                <a:spcPts val="200"/>
              </a:spcBef>
              <a:spcAft>
                <a:spcPts val="0"/>
              </a:spcAft>
              <a:buClr>
                <a:schemeClr val="dk1"/>
              </a:buClr>
              <a:buSzPts val="900"/>
              <a:buChar char="•"/>
              <a:defRPr sz="900"/>
            </a:lvl9pPr>
          </a:lstStyle>
          <a:p/>
        </p:txBody>
      </p:sp>
      <p:sp>
        <p:nvSpPr>
          <p:cNvPr id="87" name="Google Shape;87;p19"/>
          <p:cNvSpPr txBox="1"/>
          <p:nvPr>
            <p:ph idx="2" type="body"/>
          </p:nvPr>
        </p:nvSpPr>
        <p:spPr>
          <a:xfrm>
            <a:off x="23241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rtl="0" algn="l">
              <a:spcBef>
                <a:spcPts val="300"/>
              </a:spcBef>
              <a:spcAft>
                <a:spcPts val="0"/>
              </a:spcAft>
              <a:buClr>
                <a:schemeClr val="dk1"/>
              </a:buClr>
              <a:buSzPts val="1400"/>
              <a:buChar char="•"/>
              <a:defRPr sz="1400"/>
            </a:lvl1pPr>
            <a:lvl2pPr indent="-304800" lvl="1" marL="914400" rtl="0" algn="l">
              <a:spcBef>
                <a:spcPts val="200"/>
              </a:spcBef>
              <a:spcAft>
                <a:spcPts val="0"/>
              </a:spcAft>
              <a:buClr>
                <a:schemeClr val="dk1"/>
              </a:buClr>
              <a:buSzPts val="1200"/>
              <a:buChar char="–"/>
              <a:defRPr sz="1200"/>
            </a:lvl2pPr>
            <a:lvl3pPr indent="-292100" lvl="2" marL="1371600" rtl="0" algn="l">
              <a:spcBef>
                <a:spcPts val="200"/>
              </a:spcBef>
              <a:spcAft>
                <a:spcPts val="0"/>
              </a:spcAft>
              <a:buClr>
                <a:schemeClr val="dk1"/>
              </a:buClr>
              <a:buSzPts val="1000"/>
              <a:buChar char="•"/>
              <a:defRPr sz="1000"/>
            </a:lvl3pPr>
            <a:lvl4pPr indent="-285750" lvl="3" marL="1828800" rtl="0" algn="l">
              <a:spcBef>
                <a:spcPts val="200"/>
              </a:spcBef>
              <a:spcAft>
                <a:spcPts val="0"/>
              </a:spcAft>
              <a:buClr>
                <a:schemeClr val="dk1"/>
              </a:buClr>
              <a:buSzPts val="900"/>
              <a:buChar char="–"/>
              <a:defRPr sz="900"/>
            </a:lvl4pPr>
            <a:lvl5pPr indent="-285750" lvl="4" marL="2286000" rtl="0" algn="l">
              <a:spcBef>
                <a:spcPts val="200"/>
              </a:spcBef>
              <a:spcAft>
                <a:spcPts val="0"/>
              </a:spcAft>
              <a:buClr>
                <a:schemeClr val="dk1"/>
              </a:buClr>
              <a:buSzPts val="900"/>
              <a:buChar char="»"/>
              <a:defRPr sz="900"/>
            </a:lvl5pPr>
            <a:lvl6pPr indent="-285750" lvl="5" marL="2743200" rtl="0" algn="l">
              <a:spcBef>
                <a:spcPts val="200"/>
              </a:spcBef>
              <a:spcAft>
                <a:spcPts val="0"/>
              </a:spcAft>
              <a:buClr>
                <a:schemeClr val="dk1"/>
              </a:buClr>
              <a:buSzPts val="900"/>
              <a:buChar char="•"/>
              <a:defRPr sz="900"/>
            </a:lvl6pPr>
            <a:lvl7pPr indent="-285750" lvl="6" marL="3200400" rtl="0" algn="l">
              <a:spcBef>
                <a:spcPts val="200"/>
              </a:spcBef>
              <a:spcAft>
                <a:spcPts val="0"/>
              </a:spcAft>
              <a:buClr>
                <a:schemeClr val="dk1"/>
              </a:buClr>
              <a:buSzPts val="900"/>
              <a:buChar char="•"/>
              <a:defRPr sz="900"/>
            </a:lvl7pPr>
            <a:lvl8pPr indent="-285750" lvl="7" marL="3657600" rtl="0" algn="l">
              <a:spcBef>
                <a:spcPts val="200"/>
              </a:spcBef>
              <a:spcAft>
                <a:spcPts val="0"/>
              </a:spcAft>
              <a:buClr>
                <a:schemeClr val="dk1"/>
              </a:buClr>
              <a:buSzPts val="900"/>
              <a:buChar char="•"/>
              <a:defRPr sz="900"/>
            </a:lvl8pPr>
            <a:lvl9pPr indent="-285750" lvl="8" marL="4114800" rtl="0" algn="l">
              <a:spcBef>
                <a:spcPts val="200"/>
              </a:spcBef>
              <a:spcAft>
                <a:spcPts val="0"/>
              </a:spcAft>
              <a:buClr>
                <a:schemeClr val="dk1"/>
              </a:buClr>
              <a:buSzPts val="900"/>
              <a:buChar char="•"/>
              <a:defRPr sz="900"/>
            </a:lvl9pPr>
          </a:lstStyle>
          <a:p/>
        </p:txBody>
      </p:sp>
      <p:sp>
        <p:nvSpPr>
          <p:cNvPr id="88" name="Google Shape;88;p19"/>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89" name="Google Shape;89;p19"/>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90" name="Google Shape;90;p19"/>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1" name="Shape 91"/>
        <p:cNvGrpSpPr/>
        <p:nvPr/>
      </p:nvGrpSpPr>
      <p:grpSpPr>
        <a:xfrm>
          <a:off x="0" y="0"/>
          <a:ext cx="0" cy="0"/>
          <a:chOff x="0" y="0"/>
          <a:chExt cx="0" cy="0"/>
        </a:xfrm>
      </p:grpSpPr>
      <p:sp>
        <p:nvSpPr>
          <p:cNvPr id="92" name="Google Shape;92;p2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2200"/>
              <a:buFont typeface="Calibri"/>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93" name="Google Shape;93;p20"/>
          <p:cNvSpPr txBox="1"/>
          <p:nvPr>
            <p:ph idx="1" type="body"/>
          </p:nvPr>
        </p:nvSpPr>
        <p:spPr>
          <a:xfrm>
            <a:off x="228600" y="767556"/>
            <a:ext cx="2020200" cy="320100"/>
          </a:xfrm>
          <a:prstGeom prst="rect">
            <a:avLst/>
          </a:prstGeom>
          <a:noFill/>
          <a:ln>
            <a:noFill/>
          </a:ln>
        </p:spPr>
        <p:txBody>
          <a:bodyPr anchorCtr="0" anchor="b" bIns="22850" lIns="45725" spcFirstLastPara="1" rIns="45725" wrap="square" tIns="22850">
            <a:normAutofit/>
          </a:bodyPr>
          <a:lstStyle>
            <a:lvl1pPr indent="-228600" lvl="0" marL="457200" rtl="0" algn="l">
              <a:spcBef>
                <a:spcPts val="200"/>
              </a:spcBef>
              <a:spcAft>
                <a:spcPts val="0"/>
              </a:spcAft>
              <a:buClr>
                <a:schemeClr val="dk1"/>
              </a:buClr>
              <a:buSzPts val="1200"/>
              <a:buNone/>
              <a:defRPr b="1" sz="1200"/>
            </a:lvl1pPr>
            <a:lvl2pPr indent="-228600" lvl="1" marL="914400" rtl="0" algn="l">
              <a:spcBef>
                <a:spcPts val="200"/>
              </a:spcBef>
              <a:spcAft>
                <a:spcPts val="0"/>
              </a:spcAft>
              <a:buClr>
                <a:schemeClr val="dk1"/>
              </a:buClr>
              <a:buSzPts val="1000"/>
              <a:buNone/>
              <a:defRPr b="1" sz="1000"/>
            </a:lvl2pPr>
            <a:lvl3pPr indent="-228600" lvl="2" marL="1371600" rtl="0" algn="l">
              <a:spcBef>
                <a:spcPts val="200"/>
              </a:spcBef>
              <a:spcAft>
                <a:spcPts val="0"/>
              </a:spcAft>
              <a:buClr>
                <a:schemeClr val="dk1"/>
              </a:buClr>
              <a:buSzPts val="900"/>
              <a:buNone/>
              <a:defRPr b="1" sz="900"/>
            </a:lvl3pPr>
            <a:lvl4pPr indent="-228600" lvl="3" marL="1828800" rtl="0" algn="l">
              <a:spcBef>
                <a:spcPts val="200"/>
              </a:spcBef>
              <a:spcAft>
                <a:spcPts val="0"/>
              </a:spcAft>
              <a:buClr>
                <a:schemeClr val="dk1"/>
              </a:buClr>
              <a:buSzPts val="800"/>
              <a:buNone/>
              <a:defRPr b="1" sz="800"/>
            </a:lvl4pPr>
            <a:lvl5pPr indent="-228600" lvl="4" marL="2286000" rtl="0" algn="l">
              <a:spcBef>
                <a:spcPts val="200"/>
              </a:spcBef>
              <a:spcAft>
                <a:spcPts val="0"/>
              </a:spcAft>
              <a:buClr>
                <a:schemeClr val="dk1"/>
              </a:buClr>
              <a:buSzPts val="800"/>
              <a:buNone/>
              <a:defRPr b="1" sz="800"/>
            </a:lvl5pPr>
            <a:lvl6pPr indent="-228600" lvl="5" marL="2743200" rtl="0" algn="l">
              <a:spcBef>
                <a:spcPts val="200"/>
              </a:spcBef>
              <a:spcAft>
                <a:spcPts val="0"/>
              </a:spcAft>
              <a:buClr>
                <a:schemeClr val="dk1"/>
              </a:buClr>
              <a:buSzPts val="800"/>
              <a:buNone/>
              <a:defRPr b="1" sz="800"/>
            </a:lvl6pPr>
            <a:lvl7pPr indent="-228600" lvl="6" marL="3200400" rtl="0" algn="l">
              <a:spcBef>
                <a:spcPts val="200"/>
              </a:spcBef>
              <a:spcAft>
                <a:spcPts val="0"/>
              </a:spcAft>
              <a:buClr>
                <a:schemeClr val="dk1"/>
              </a:buClr>
              <a:buSzPts val="800"/>
              <a:buNone/>
              <a:defRPr b="1" sz="800"/>
            </a:lvl7pPr>
            <a:lvl8pPr indent="-228600" lvl="7" marL="3657600" rtl="0" algn="l">
              <a:spcBef>
                <a:spcPts val="200"/>
              </a:spcBef>
              <a:spcAft>
                <a:spcPts val="0"/>
              </a:spcAft>
              <a:buClr>
                <a:schemeClr val="dk1"/>
              </a:buClr>
              <a:buSzPts val="800"/>
              <a:buNone/>
              <a:defRPr b="1" sz="800"/>
            </a:lvl8pPr>
            <a:lvl9pPr indent="-228600" lvl="8" marL="4114800" rtl="0" algn="l">
              <a:spcBef>
                <a:spcPts val="200"/>
              </a:spcBef>
              <a:spcAft>
                <a:spcPts val="0"/>
              </a:spcAft>
              <a:buClr>
                <a:schemeClr val="dk1"/>
              </a:buClr>
              <a:buSzPts val="800"/>
              <a:buNone/>
              <a:defRPr b="1" sz="800"/>
            </a:lvl9pPr>
          </a:lstStyle>
          <a:p/>
        </p:txBody>
      </p:sp>
      <p:sp>
        <p:nvSpPr>
          <p:cNvPr id="94" name="Google Shape;94;p20"/>
          <p:cNvSpPr txBox="1"/>
          <p:nvPr>
            <p:ph idx="2" type="body"/>
          </p:nvPr>
        </p:nvSpPr>
        <p:spPr>
          <a:xfrm>
            <a:off x="228600" y="1087438"/>
            <a:ext cx="2020200" cy="1975800"/>
          </a:xfrm>
          <a:prstGeom prst="rect">
            <a:avLst/>
          </a:prstGeom>
          <a:noFill/>
          <a:ln>
            <a:noFill/>
          </a:ln>
        </p:spPr>
        <p:txBody>
          <a:bodyPr anchorCtr="0" anchor="t" bIns="22850" lIns="45725" spcFirstLastPara="1" rIns="45725" wrap="square" tIns="22850">
            <a:normAutofit/>
          </a:bodyPr>
          <a:lstStyle>
            <a:lvl1pPr indent="-304800" lvl="0" marL="457200" rtl="0" algn="l">
              <a:spcBef>
                <a:spcPts val="200"/>
              </a:spcBef>
              <a:spcAft>
                <a:spcPts val="0"/>
              </a:spcAft>
              <a:buClr>
                <a:schemeClr val="dk1"/>
              </a:buClr>
              <a:buSzPts val="1200"/>
              <a:buChar char="•"/>
              <a:defRPr sz="1200"/>
            </a:lvl1pPr>
            <a:lvl2pPr indent="-292100" lvl="1" marL="914400" rtl="0" algn="l">
              <a:spcBef>
                <a:spcPts val="200"/>
              </a:spcBef>
              <a:spcAft>
                <a:spcPts val="0"/>
              </a:spcAft>
              <a:buClr>
                <a:schemeClr val="dk1"/>
              </a:buClr>
              <a:buSzPts val="1000"/>
              <a:buChar char="–"/>
              <a:defRPr sz="1000"/>
            </a:lvl2pPr>
            <a:lvl3pPr indent="-285750" lvl="2" marL="1371600" rtl="0" algn="l">
              <a:spcBef>
                <a:spcPts val="200"/>
              </a:spcBef>
              <a:spcAft>
                <a:spcPts val="0"/>
              </a:spcAft>
              <a:buClr>
                <a:schemeClr val="dk1"/>
              </a:buClr>
              <a:buSzPts val="900"/>
              <a:buChar char="•"/>
              <a:defRPr sz="900"/>
            </a:lvl3pPr>
            <a:lvl4pPr indent="-279400" lvl="3" marL="1828800" rtl="0" algn="l">
              <a:spcBef>
                <a:spcPts val="200"/>
              </a:spcBef>
              <a:spcAft>
                <a:spcPts val="0"/>
              </a:spcAft>
              <a:buClr>
                <a:schemeClr val="dk1"/>
              </a:buClr>
              <a:buSzPts val="800"/>
              <a:buChar char="–"/>
              <a:defRPr sz="800"/>
            </a:lvl4pPr>
            <a:lvl5pPr indent="-279400" lvl="4" marL="2286000" rtl="0" algn="l">
              <a:spcBef>
                <a:spcPts val="200"/>
              </a:spcBef>
              <a:spcAft>
                <a:spcPts val="0"/>
              </a:spcAft>
              <a:buClr>
                <a:schemeClr val="dk1"/>
              </a:buClr>
              <a:buSzPts val="800"/>
              <a:buChar char="»"/>
              <a:defRPr sz="800"/>
            </a:lvl5pPr>
            <a:lvl6pPr indent="-279400" lvl="5" marL="2743200" rtl="0" algn="l">
              <a:spcBef>
                <a:spcPts val="200"/>
              </a:spcBef>
              <a:spcAft>
                <a:spcPts val="0"/>
              </a:spcAft>
              <a:buClr>
                <a:schemeClr val="dk1"/>
              </a:buClr>
              <a:buSzPts val="800"/>
              <a:buChar char="•"/>
              <a:defRPr sz="800"/>
            </a:lvl6pPr>
            <a:lvl7pPr indent="-279400" lvl="6" marL="3200400" rtl="0" algn="l">
              <a:spcBef>
                <a:spcPts val="200"/>
              </a:spcBef>
              <a:spcAft>
                <a:spcPts val="0"/>
              </a:spcAft>
              <a:buClr>
                <a:schemeClr val="dk1"/>
              </a:buClr>
              <a:buSzPts val="800"/>
              <a:buChar char="•"/>
              <a:defRPr sz="800"/>
            </a:lvl7pPr>
            <a:lvl8pPr indent="-279400" lvl="7" marL="3657600" rtl="0" algn="l">
              <a:spcBef>
                <a:spcPts val="200"/>
              </a:spcBef>
              <a:spcAft>
                <a:spcPts val="0"/>
              </a:spcAft>
              <a:buClr>
                <a:schemeClr val="dk1"/>
              </a:buClr>
              <a:buSzPts val="800"/>
              <a:buChar char="•"/>
              <a:defRPr sz="800"/>
            </a:lvl8pPr>
            <a:lvl9pPr indent="-279400" lvl="8" marL="4114800" rtl="0" algn="l">
              <a:spcBef>
                <a:spcPts val="200"/>
              </a:spcBef>
              <a:spcAft>
                <a:spcPts val="0"/>
              </a:spcAft>
              <a:buClr>
                <a:schemeClr val="dk1"/>
              </a:buClr>
              <a:buSzPts val="800"/>
              <a:buChar char="•"/>
              <a:defRPr sz="800"/>
            </a:lvl9pPr>
          </a:lstStyle>
          <a:p/>
        </p:txBody>
      </p:sp>
      <p:sp>
        <p:nvSpPr>
          <p:cNvPr id="95" name="Google Shape;95;p20"/>
          <p:cNvSpPr txBox="1"/>
          <p:nvPr>
            <p:ph idx="3" type="body"/>
          </p:nvPr>
        </p:nvSpPr>
        <p:spPr>
          <a:xfrm>
            <a:off x="2322513" y="767556"/>
            <a:ext cx="2021100" cy="320100"/>
          </a:xfrm>
          <a:prstGeom prst="rect">
            <a:avLst/>
          </a:prstGeom>
          <a:noFill/>
          <a:ln>
            <a:noFill/>
          </a:ln>
        </p:spPr>
        <p:txBody>
          <a:bodyPr anchorCtr="0" anchor="b" bIns="22850" lIns="45725" spcFirstLastPara="1" rIns="45725" wrap="square" tIns="22850">
            <a:normAutofit/>
          </a:bodyPr>
          <a:lstStyle>
            <a:lvl1pPr indent="-228600" lvl="0" marL="457200" rtl="0" algn="l">
              <a:spcBef>
                <a:spcPts val="200"/>
              </a:spcBef>
              <a:spcAft>
                <a:spcPts val="0"/>
              </a:spcAft>
              <a:buClr>
                <a:schemeClr val="dk1"/>
              </a:buClr>
              <a:buSzPts val="1200"/>
              <a:buNone/>
              <a:defRPr b="1" sz="1200"/>
            </a:lvl1pPr>
            <a:lvl2pPr indent="-228600" lvl="1" marL="914400" rtl="0" algn="l">
              <a:spcBef>
                <a:spcPts val="200"/>
              </a:spcBef>
              <a:spcAft>
                <a:spcPts val="0"/>
              </a:spcAft>
              <a:buClr>
                <a:schemeClr val="dk1"/>
              </a:buClr>
              <a:buSzPts val="1000"/>
              <a:buNone/>
              <a:defRPr b="1" sz="1000"/>
            </a:lvl2pPr>
            <a:lvl3pPr indent="-228600" lvl="2" marL="1371600" rtl="0" algn="l">
              <a:spcBef>
                <a:spcPts val="200"/>
              </a:spcBef>
              <a:spcAft>
                <a:spcPts val="0"/>
              </a:spcAft>
              <a:buClr>
                <a:schemeClr val="dk1"/>
              </a:buClr>
              <a:buSzPts val="900"/>
              <a:buNone/>
              <a:defRPr b="1" sz="900"/>
            </a:lvl3pPr>
            <a:lvl4pPr indent="-228600" lvl="3" marL="1828800" rtl="0" algn="l">
              <a:spcBef>
                <a:spcPts val="200"/>
              </a:spcBef>
              <a:spcAft>
                <a:spcPts val="0"/>
              </a:spcAft>
              <a:buClr>
                <a:schemeClr val="dk1"/>
              </a:buClr>
              <a:buSzPts val="800"/>
              <a:buNone/>
              <a:defRPr b="1" sz="800"/>
            </a:lvl4pPr>
            <a:lvl5pPr indent="-228600" lvl="4" marL="2286000" rtl="0" algn="l">
              <a:spcBef>
                <a:spcPts val="200"/>
              </a:spcBef>
              <a:spcAft>
                <a:spcPts val="0"/>
              </a:spcAft>
              <a:buClr>
                <a:schemeClr val="dk1"/>
              </a:buClr>
              <a:buSzPts val="800"/>
              <a:buNone/>
              <a:defRPr b="1" sz="800"/>
            </a:lvl5pPr>
            <a:lvl6pPr indent="-228600" lvl="5" marL="2743200" rtl="0" algn="l">
              <a:spcBef>
                <a:spcPts val="200"/>
              </a:spcBef>
              <a:spcAft>
                <a:spcPts val="0"/>
              </a:spcAft>
              <a:buClr>
                <a:schemeClr val="dk1"/>
              </a:buClr>
              <a:buSzPts val="800"/>
              <a:buNone/>
              <a:defRPr b="1" sz="800"/>
            </a:lvl6pPr>
            <a:lvl7pPr indent="-228600" lvl="6" marL="3200400" rtl="0" algn="l">
              <a:spcBef>
                <a:spcPts val="200"/>
              </a:spcBef>
              <a:spcAft>
                <a:spcPts val="0"/>
              </a:spcAft>
              <a:buClr>
                <a:schemeClr val="dk1"/>
              </a:buClr>
              <a:buSzPts val="800"/>
              <a:buNone/>
              <a:defRPr b="1" sz="800"/>
            </a:lvl7pPr>
            <a:lvl8pPr indent="-228600" lvl="7" marL="3657600" rtl="0" algn="l">
              <a:spcBef>
                <a:spcPts val="200"/>
              </a:spcBef>
              <a:spcAft>
                <a:spcPts val="0"/>
              </a:spcAft>
              <a:buClr>
                <a:schemeClr val="dk1"/>
              </a:buClr>
              <a:buSzPts val="800"/>
              <a:buNone/>
              <a:defRPr b="1" sz="800"/>
            </a:lvl8pPr>
            <a:lvl9pPr indent="-228600" lvl="8" marL="4114800" rtl="0" algn="l">
              <a:spcBef>
                <a:spcPts val="200"/>
              </a:spcBef>
              <a:spcAft>
                <a:spcPts val="0"/>
              </a:spcAft>
              <a:buClr>
                <a:schemeClr val="dk1"/>
              </a:buClr>
              <a:buSzPts val="800"/>
              <a:buNone/>
              <a:defRPr b="1" sz="800"/>
            </a:lvl9pPr>
          </a:lstStyle>
          <a:p/>
        </p:txBody>
      </p:sp>
      <p:sp>
        <p:nvSpPr>
          <p:cNvPr id="96" name="Google Shape;96;p20"/>
          <p:cNvSpPr txBox="1"/>
          <p:nvPr>
            <p:ph idx="4" type="body"/>
          </p:nvPr>
        </p:nvSpPr>
        <p:spPr>
          <a:xfrm>
            <a:off x="2322513" y="1087438"/>
            <a:ext cx="2021100" cy="1975800"/>
          </a:xfrm>
          <a:prstGeom prst="rect">
            <a:avLst/>
          </a:prstGeom>
          <a:noFill/>
          <a:ln>
            <a:noFill/>
          </a:ln>
        </p:spPr>
        <p:txBody>
          <a:bodyPr anchorCtr="0" anchor="t" bIns="22850" lIns="45725" spcFirstLastPara="1" rIns="45725" wrap="square" tIns="22850">
            <a:normAutofit/>
          </a:bodyPr>
          <a:lstStyle>
            <a:lvl1pPr indent="-304800" lvl="0" marL="457200" rtl="0" algn="l">
              <a:spcBef>
                <a:spcPts val="200"/>
              </a:spcBef>
              <a:spcAft>
                <a:spcPts val="0"/>
              </a:spcAft>
              <a:buClr>
                <a:schemeClr val="dk1"/>
              </a:buClr>
              <a:buSzPts val="1200"/>
              <a:buChar char="•"/>
              <a:defRPr sz="1200"/>
            </a:lvl1pPr>
            <a:lvl2pPr indent="-292100" lvl="1" marL="914400" rtl="0" algn="l">
              <a:spcBef>
                <a:spcPts val="200"/>
              </a:spcBef>
              <a:spcAft>
                <a:spcPts val="0"/>
              </a:spcAft>
              <a:buClr>
                <a:schemeClr val="dk1"/>
              </a:buClr>
              <a:buSzPts val="1000"/>
              <a:buChar char="–"/>
              <a:defRPr sz="1000"/>
            </a:lvl2pPr>
            <a:lvl3pPr indent="-285750" lvl="2" marL="1371600" rtl="0" algn="l">
              <a:spcBef>
                <a:spcPts val="200"/>
              </a:spcBef>
              <a:spcAft>
                <a:spcPts val="0"/>
              </a:spcAft>
              <a:buClr>
                <a:schemeClr val="dk1"/>
              </a:buClr>
              <a:buSzPts val="900"/>
              <a:buChar char="•"/>
              <a:defRPr sz="900"/>
            </a:lvl3pPr>
            <a:lvl4pPr indent="-279400" lvl="3" marL="1828800" rtl="0" algn="l">
              <a:spcBef>
                <a:spcPts val="200"/>
              </a:spcBef>
              <a:spcAft>
                <a:spcPts val="0"/>
              </a:spcAft>
              <a:buClr>
                <a:schemeClr val="dk1"/>
              </a:buClr>
              <a:buSzPts val="800"/>
              <a:buChar char="–"/>
              <a:defRPr sz="800"/>
            </a:lvl4pPr>
            <a:lvl5pPr indent="-279400" lvl="4" marL="2286000" rtl="0" algn="l">
              <a:spcBef>
                <a:spcPts val="200"/>
              </a:spcBef>
              <a:spcAft>
                <a:spcPts val="0"/>
              </a:spcAft>
              <a:buClr>
                <a:schemeClr val="dk1"/>
              </a:buClr>
              <a:buSzPts val="800"/>
              <a:buChar char="»"/>
              <a:defRPr sz="800"/>
            </a:lvl5pPr>
            <a:lvl6pPr indent="-279400" lvl="5" marL="2743200" rtl="0" algn="l">
              <a:spcBef>
                <a:spcPts val="200"/>
              </a:spcBef>
              <a:spcAft>
                <a:spcPts val="0"/>
              </a:spcAft>
              <a:buClr>
                <a:schemeClr val="dk1"/>
              </a:buClr>
              <a:buSzPts val="800"/>
              <a:buChar char="•"/>
              <a:defRPr sz="800"/>
            </a:lvl6pPr>
            <a:lvl7pPr indent="-279400" lvl="6" marL="3200400" rtl="0" algn="l">
              <a:spcBef>
                <a:spcPts val="200"/>
              </a:spcBef>
              <a:spcAft>
                <a:spcPts val="0"/>
              </a:spcAft>
              <a:buClr>
                <a:schemeClr val="dk1"/>
              </a:buClr>
              <a:buSzPts val="800"/>
              <a:buChar char="•"/>
              <a:defRPr sz="800"/>
            </a:lvl7pPr>
            <a:lvl8pPr indent="-279400" lvl="7" marL="3657600" rtl="0" algn="l">
              <a:spcBef>
                <a:spcPts val="200"/>
              </a:spcBef>
              <a:spcAft>
                <a:spcPts val="0"/>
              </a:spcAft>
              <a:buClr>
                <a:schemeClr val="dk1"/>
              </a:buClr>
              <a:buSzPts val="800"/>
              <a:buChar char="•"/>
              <a:defRPr sz="800"/>
            </a:lvl8pPr>
            <a:lvl9pPr indent="-279400" lvl="8" marL="4114800" rtl="0" algn="l">
              <a:spcBef>
                <a:spcPts val="200"/>
              </a:spcBef>
              <a:spcAft>
                <a:spcPts val="0"/>
              </a:spcAft>
              <a:buClr>
                <a:schemeClr val="dk1"/>
              </a:buClr>
              <a:buSzPts val="800"/>
              <a:buChar char="•"/>
              <a:defRPr sz="800"/>
            </a:lvl9pPr>
          </a:lstStyle>
          <a:p/>
        </p:txBody>
      </p:sp>
      <p:sp>
        <p:nvSpPr>
          <p:cNvPr id="97" name="Google Shape;97;p20"/>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98" name="Google Shape;98;p20"/>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99" name="Google Shape;99;p20"/>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0" name="Shape 100"/>
        <p:cNvGrpSpPr/>
        <p:nvPr/>
      </p:nvGrpSpPr>
      <p:grpSpPr>
        <a:xfrm>
          <a:off x="0" y="0"/>
          <a:ext cx="0" cy="0"/>
          <a:chOff x="0" y="0"/>
          <a:chExt cx="0" cy="0"/>
        </a:xfrm>
      </p:grpSpPr>
      <p:sp>
        <p:nvSpPr>
          <p:cNvPr id="101" name="Google Shape;101;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02" name="Google Shape;102;p21"/>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03" name="Google Shape;103;p21"/>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04" name="Google Shape;104;p21"/>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5" name="Shape 105"/>
        <p:cNvGrpSpPr/>
        <p:nvPr/>
      </p:nvGrpSpPr>
      <p:grpSpPr>
        <a:xfrm>
          <a:off x="0" y="0"/>
          <a:ext cx="0" cy="0"/>
          <a:chOff x="0" y="0"/>
          <a:chExt cx="0" cy="0"/>
        </a:xfrm>
      </p:grpSpPr>
      <p:sp>
        <p:nvSpPr>
          <p:cNvPr id="106" name="Google Shape;106;p22"/>
          <p:cNvSpPr txBox="1"/>
          <p:nvPr>
            <p:ph type="title"/>
          </p:nvPr>
        </p:nvSpPr>
        <p:spPr>
          <a:xfrm>
            <a:off x="228600" y="136525"/>
            <a:ext cx="1504200" cy="581100"/>
          </a:xfrm>
          <a:prstGeom prst="rect">
            <a:avLst/>
          </a:prstGeom>
          <a:noFill/>
          <a:ln>
            <a:noFill/>
          </a:ln>
        </p:spPr>
        <p:txBody>
          <a:bodyPr anchorCtr="0" anchor="b" bIns="22850" lIns="45725" spcFirstLastPara="1" rIns="45725" wrap="square" tIns="22850">
            <a:normAutofit/>
          </a:bodyPr>
          <a:lstStyle>
            <a:lvl1pPr lvl="0" rtl="0" algn="l">
              <a:spcBef>
                <a:spcPts val="0"/>
              </a:spcBef>
              <a:spcAft>
                <a:spcPts val="0"/>
              </a:spcAft>
              <a:buClr>
                <a:schemeClr val="dk1"/>
              </a:buClr>
              <a:buSzPts val="1000"/>
              <a:buFont typeface="Calibri"/>
              <a:buNone/>
              <a:defRPr b="1" sz="100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07" name="Google Shape;107;p22"/>
          <p:cNvSpPr txBox="1"/>
          <p:nvPr>
            <p:ph idx="1" type="body"/>
          </p:nvPr>
        </p:nvSpPr>
        <p:spPr>
          <a:xfrm>
            <a:off x="1787525" y="136525"/>
            <a:ext cx="2556000" cy="2926500"/>
          </a:xfrm>
          <a:prstGeom prst="rect">
            <a:avLst/>
          </a:prstGeom>
          <a:noFill/>
          <a:ln>
            <a:noFill/>
          </a:ln>
        </p:spPr>
        <p:txBody>
          <a:bodyPr anchorCtr="0" anchor="t" bIns="22850" lIns="45725" spcFirstLastPara="1" rIns="45725" wrap="square" tIns="22850">
            <a:normAutofit/>
          </a:bodyPr>
          <a:lstStyle>
            <a:lvl1pPr indent="-330200" lvl="0" marL="457200" rtl="0" algn="l">
              <a:spcBef>
                <a:spcPts val="300"/>
              </a:spcBef>
              <a:spcAft>
                <a:spcPts val="0"/>
              </a:spcAft>
              <a:buClr>
                <a:schemeClr val="dk1"/>
              </a:buClr>
              <a:buSzPts val="1600"/>
              <a:buChar char="•"/>
              <a:defRPr sz="1600"/>
            </a:lvl1pPr>
            <a:lvl2pPr indent="-317500" lvl="1" marL="914400" rtl="0" algn="l">
              <a:spcBef>
                <a:spcPts val="300"/>
              </a:spcBef>
              <a:spcAft>
                <a:spcPts val="0"/>
              </a:spcAft>
              <a:buClr>
                <a:schemeClr val="dk1"/>
              </a:buClr>
              <a:buSzPts val="1400"/>
              <a:buChar char="–"/>
              <a:defRPr sz="1400"/>
            </a:lvl2pPr>
            <a:lvl3pPr indent="-304800" lvl="2" marL="1371600" rtl="0" algn="l">
              <a:spcBef>
                <a:spcPts val="200"/>
              </a:spcBef>
              <a:spcAft>
                <a:spcPts val="0"/>
              </a:spcAft>
              <a:buClr>
                <a:schemeClr val="dk1"/>
              </a:buClr>
              <a:buSzPts val="1200"/>
              <a:buChar char="•"/>
              <a:defRPr sz="1200"/>
            </a:lvl3pPr>
            <a:lvl4pPr indent="-292100" lvl="3" marL="1828800" rtl="0" algn="l">
              <a:spcBef>
                <a:spcPts val="200"/>
              </a:spcBef>
              <a:spcAft>
                <a:spcPts val="0"/>
              </a:spcAft>
              <a:buClr>
                <a:schemeClr val="dk1"/>
              </a:buClr>
              <a:buSzPts val="1000"/>
              <a:buChar char="–"/>
              <a:defRPr sz="1000"/>
            </a:lvl4pPr>
            <a:lvl5pPr indent="-292100" lvl="4" marL="2286000" rtl="0" algn="l">
              <a:spcBef>
                <a:spcPts val="200"/>
              </a:spcBef>
              <a:spcAft>
                <a:spcPts val="0"/>
              </a:spcAft>
              <a:buClr>
                <a:schemeClr val="dk1"/>
              </a:buClr>
              <a:buSzPts val="1000"/>
              <a:buChar char="»"/>
              <a:defRPr sz="1000"/>
            </a:lvl5pPr>
            <a:lvl6pPr indent="-292100" lvl="5" marL="2743200" rtl="0" algn="l">
              <a:spcBef>
                <a:spcPts val="200"/>
              </a:spcBef>
              <a:spcAft>
                <a:spcPts val="0"/>
              </a:spcAft>
              <a:buClr>
                <a:schemeClr val="dk1"/>
              </a:buClr>
              <a:buSzPts val="1000"/>
              <a:buChar char="•"/>
              <a:defRPr sz="1000"/>
            </a:lvl6pPr>
            <a:lvl7pPr indent="-292100" lvl="6" marL="3200400" rtl="0" algn="l">
              <a:spcBef>
                <a:spcPts val="200"/>
              </a:spcBef>
              <a:spcAft>
                <a:spcPts val="0"/>
              </a:spcAft>
              <a:buClr>
                <a:schemeClr val="dk1"/>
              </a:buClr>
              <a:buSzPts val="1000"/>
              <a:buChar char="•"/>
              <a:defRPr sz="1000"/>
            </a:lvl7pPr>
            <a:lvl8pPr indent="-292100" lvl="7" marL="3657600" rtl="0" algn="l">
              <a:spcBef>
                <a:spcPts val="200"/>
              </a:spcBef>
              <a:spcAft>
                <a:spcPts val="0"/>
              </a:spcAft>
              <a:buClr>
                <a:schemeClr val="dk1"/>
              </a:buClr>
              <a:buSzPts val="1000"/>
              <a:buChar char="•"/>
              <a:defRPr sz="1000"/>
            </a:lvl8pPr>
            <a:lvl9pPr indent="-292100" lvl="8" marL="4114800" rtl="0" algn="l">
              <a:spcBef>
                <a:spcPts val="200"/>
              </a:spcBef>
              <a:spcAft>
                <a:spcPts val="0"/>
              </a:spcAft>
              <a:buClr>
                <a:schemeClr val="dk1"/>
              </a:buClr>
              <a:buSzPts val="1000"/>
              <a:buChar char="•"/>
              <a:defRPr sz="1000"/>
            </a:lvl9pPr>
          </a:lstStyle>
          <a:p/>
        </p:txBody>
      </p:sp>
      <p:sp>
        <p:nvSpPr>
          <p:cNvPr id="108" name="Google Shape;108;p22"/>
          <p:cNvSpPr txBox="1"/>
          <p:nvPr>
            <p:ph idx="2" type="body"/>
          </p:nvPr>
        </p:nvSpPr>
        <p:spPr>
          <a:xfrm>
            <a:off x="228600" y="717550"/>
            <a:ext cx="1504200" cy="2345700"/>
          </a:xfrm>
          <a:prstGeom prst="rect">
            <a:avLst/>
          </a:prstGeom>
          <a:noFill/>
          <a:ln>
            <a:noFill/>
          </a:ln>
        </p:spPr>
        <p:txBody>
          <a:bodyPr anchorCtr="0" anchor="t" bIns="22850" lIns="45725" spcFirstLastPara="1" rIns="45725" wrap="square" tIns="22850">
            <a:normAutofit/>
          </a:bodyPr>
          <a:lstStyle>
            <a:lvl1pPr indent="-228600" lvl="0" marL="457200" rtl="0" algn="l">
              <a:spcBef>
                <a:spcPts val="100"/>
              </a:spcBef>
              <a:spcAft>
                <a:spcPts val="0"/>
              </a:spcAft>
              <a:buClr>
                <a:schemeClr val="dk1"/>
              </a:buClr>
              <a:buSzPts val="700"/>
              <a:buNone/>
              <a:defRPr sz="700"/>
            </a:lvl1pPr>
            <a:lvl2pPr indent="-228600" lvl="1" marL="914400" rtl="0" algn="l">
              <a:spcBef>
                <a:spcPts val="100"/>
              </a:spcBef>
              <a:spcAft>
                <a:spcPts val="0"/>
              </a:spcAft>
              <a:buClr>
                <a:schemeClr val="dk1"/>
              </a:buClr>
              <a:buSzPts val="600"/>
              <a:buNone/>
              <a:defRPr sz="600"/>
            </a:lvl2pPr>
            <a:lvl3pPr indent="-228600" lvl="2" marL="1371600" rtl="0" algn="l">
              <a:spcBef>
                <a:spcPts val="100"/>
              </a:spcBef>
              <a:spcAft>
                <a:spcPts val="0"/>
              </a:spcAft>
              <a:buClr>
                <a:schemeClr val="dk1"/>
              </a:buClr>
              <a:buSzPts val="500"/>
              <a:buNone/>
              <a:defRPr sz="500"/>
            </a:lvl3pPr>
            <a:lvl4pPr indent="-228600" lvl="3" marL="1828800" rtl="0" algn="l">
              <a:spcBef>
                <a:spcPts val="100"/>
              </a:spcBef>
              <a:spcAft>
                <a:spcPts val="0"/>
              </a:spcAft>
              <a:buClr>
                <a:schemeClr val="dk1"/>
              </a:buClr>
              <a:buSzPts val="500"/>
              <a:buNone/>
              <a:defRPr sz="500"/>
            </a:lvl4pPr>
            <a:lvl5pPr indent="-228600" lvl="4" marL="2286000" rtl="0" algn="l">
              <a:spcBef>
                <a:spcPts val="100"/>
              </a:spcBef>
              <a:spcAft>
                <a:spcPts val="0"/>
              </a:spcAft>
              <a:buClr>
                <a:schemeClr val="dk1"/>
              </a:buClr>
              <a:buSzPts val="500"/>
              <a:buNone/>
              <a:defRPr sz="500"/>
            </a:lvl5pPr>
            <a:lvl6pPr indent="-228600" lvl="5" marL="2743200" rtl="0" algn="l">
              <a:spcBef>
                <a:spcPts val="100"/>
              </a:spcBef>
              <a:spcAft>
                <a:spcPts val="0"/>
              </a:spcAft>
              <a:buClr>
                <a:schemeClr val="dk1"/>
              </a:buClr>
              <a:buSzPts val="500"/>
              <a:buNone/>
              <a:defRPr sz="500"/>
            </a:lvl6pPr>
            <a:lvl7pPr indent="-228600" lvl="6" marL="3200400" rtl="0" algn="l">
              <a:spcBef>
                <a:spcPts val="100"/>
              </a:spcBef>
              <a:spcAft>
                <a:spcPts val="0"/>
              </a:spcAft>
              <a:buClr>
                <a:schemeClr val="dk1"/>
              </a:buClr>
              <a:buSzPts val="500"/>
              <a:buNone/>
              <a:defRPr sz="500"/>
            </a:lvl7pPr>
            <a:lvl8pPr indent="-228600" lvl="7" marL="3657600" rtl="0" algn="l">
              <a:spcBef>
                <a:spcPts val="100"/>
              </a:spcBef>
              <a:spcAft>
                <a:spcPts val="0"/>
              </a:spcAft>
              <a:buClr>
                <a:schemeClr val="dk1"/>
              </a:buClr>
              <a:buSzPts val="500"/>
              <a:buNone/>
              <a:defRPr sz="500"/>
            </a:lvl8pPr>
            <a:lvl9pPr indent="-228600" lvl="8" marL="4114800" rtl="0" algn="l">
              <a:spcBef>
                <a:spcPts val="100"/>
              </a:spcBef>
              <a:spcAft>
                <a:spcPts val="0"/>
              </a:spcAft>
              <a:buClr>
                <a:schemeClr val="dk1"/>
              </a:buClr>
              <a:buSzPts val="500"/>
              <a:buNone/>
              <a:defRPr sz="500"/>
            </a:lvl9pPr>
          </a:lstStyle>
          <a:p/>
        </p:txBody>
      </p:sp>
      <p:sp>
        <p:nvSpPr>
          <p:cNvPr id="109" name="Google Shape;109;p22"/>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0" name="Google Shape;110;p22"/>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1" name="Google Shape;111;p22"/>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2" name="Shape 112"/>
        <p:cNvGrpSpPr/>
        <p:nvPr/>
      </p:nvGrpSpPr>
      <p:grpSpPr>
        <a:xfrm>
          <a:off x="0" y="0"/>
          <a:ext cx="0" cy="0"/>
          <a:chOff x="0" y="0"/>
          <a:chExt cx="0" cy="0"/>
        </a:xfrm>
      </p:grpSpPr>
      <p:sp>
        <p:nvSpPr>
          <p:cNvPr id="113" name="Google Shape;113;p23"/>
          <p:cNvSpPr txBox="1"/>
          <p:nvPr>
            <p:ph type="title"/>
          </p:nvPr>
        </p:nvSpPr>
        <p:spPr>
          <a:xfrm>
            <a:off x="896144" y="2400300"/>
            <a:ext cx="2743200" cy="283500"/>
          </a:xfrm>
          <a:prstGeom prst="rect">
            <a:avLst/>
          </a:prstGeom>
          <a:noFill/>
          <a:ln>
            <a:noFill/>
          </a:ln>
        </p:spPr>
        <p:txBody>
          <a:bodyPr anchorCtr="0" anchor="b" bIns="22850" lIns="45725" spcFirstLastPara="1" rIns="45725" wrap="square" tIns="22850">
            <a:normAutofit/>
          </a:bodyPr>
          <a:lstStyle>
            <a:lvl1pPr lvl="0" rtl="0" algn="l">
              <a:spcBef>
                <a:spcPts val="0"/>
              </a:spcBef>
              <a:spcAft>
                <a:spcPts val="0"/>
              </a:spcAft>
              <a:buClr>
                <a:schemeClr val="dk1"/>
              </a:buClr>
              <a:buSzPts val="1000"/>
              <a:buFont typeface="Calibri"/>
              <a:buNone/>
              <a:defRPr b="1" sz="100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14" name="Google Shape;114;p23"/>
          <p:cNvSpPr/>
          <p:nvPr>
            <p:ph idx="2" type="pic"/>
          </p:nvPr>
        </p:nvSpPr>
        <p:spPr>
          <a:xfrm>
            <a:off x="896144" y="306388"/>
            <a:ext cx="2743200" cy="2057400"/>
          </a:xfrm>
          <a:prstGeom prst="rect">
            <a:avLst/>
          </a:prstGeom>
          <a:noFill/>
          <a:ln>
            <a:noFill/>
          </a:ln>
        </p:spPr>
      </p:sp>
      <p:sp>
        <p:nvSpPr>
          <p:cNvPr id="115" name="Google Shape;115;p23"/>
          <p:cNvSpPr txBox="1"/>
          <p:nvPr>
            <p:ph idx="1" type="body"/>
          </p:nvPr>
        </p:nvSpPr>
        <p:spPr>
          <a:xfrm>
            <a:off x="896144" y="2683669"/>
            <a:ext cx="2743200" cy="402600"/>
          </a:xfrm>
          <a:prstGeom prst="rect">
            <a:avLst/>
          </a:prstGeom>
          <a:noFill/>
          <a:ln>
            <a:noFill/>
          </a:ln>
        </p:spPr>
        <p:txBody>
          <a:bodyPr anchorCtr="0" anchor="t" bIns="22850" lIns="45725" spcFirstLastPara="1" rIns="45725" wrap="square" tIns="22850">
            <a:normAutofit/>
          </a:bodyPr>
          <a:lstStyle>
            <a:lvl1pPr indent="-228600" lvl="0" marL="457200" rtl="0" algn="l">
              <a:spcBef>
                <a:spcPts val="100"/>
              </a:spcBef>
              <a:spcAft>
                <a:spcPts val="0"/>
              </a:spcAft>
              <a:buClr>
                <a:schemeClr val="dk1"/>
              </a:buClr>
              <a:buSzPts val="700"/>
              <a:buNone/>
              <a:defRPr sz="700"/>
            </a:lvl1pPr>
            <a:lvl2pPr indent="-228600" lvl="1" marL="914400" rtl="0" algn="l">
              <a:spcBef>
                <a:spcPts val="100"/>
              </a:spcBef>
              <a:spcAft>
                <a:spcPts val="0"/>
              </a:spcAft>
              <a:buClr>
                <a:schemeClr val="dk1"/>
              </a:buClr>
              <a:buSzPts val="600"/>
              <a:buNone/>
              <a:defRPr sz="600"/>
            </a:lvl2pPr>
            <a:lvl3pPr indent="-228600" lvl="2" marL="1371600" rtl="0" algn="l">
              <a:spcBef>
                <a:spcPts val="100"/>
              </a:spcBef>
              <a:spcAft>
                <a:spcPts val="0"/>
              </a:spcAft>
              <a:buClr>
                <a:schemeClr val="dk1"/>
              </a:buClr>
              <a:buSzPts val="500"/>
              <a:buNone/>
              <a:defRPr sz="500"/>
            </a:lvl3pPr>
            <a:lvl4pPr indent="-228600" lvl="3" marL="1828800" rtl="0" algn="l">
              <a:spcBef>
                <a:spcPts val="100"/>
              </a:spcBef>
              <a:spcAft>
                <a:spcPts val="0"/>
              </a:spcAft>
              <a:buClr>
                <a:schemeClr val="dk1"/>
              </a:buClr>
              <a:buSzPts val="500"/>
              <a:buNone/>
              <a:defRPr sz="500"/>
            </a:lvl4pPr>
            <a:lvl5pPr indent="-228600" lvl="4" marL="2286000" rtl="0" algn="l">
              <a:spcBef>
                <a:spcPts val="100"/>
              </a:spcBef>
              <a:spcAft>
                <a:spcPts val="0"/>
              </a:spcAft>
              <a:buClr>
                <a:schemeClr val="dk1"/>
              </a:buClr>
              <a:buSzPts val="500"/>
              <a:buNone/>
              <a:defRPr sz="500"/>
            </a:lvl5pPr>
            <a:lvl6pPr indent="-228600" lvl="5" marL="2743200" rtl="0" algn="l">
              <a:spcBef>
                <a:spcPts val="100"/>
              </a:spcBef>
              <a:spcAft>
                <a:spcPts val="0"/>
              </a:spcAft>
              <a:buClr>
                <a:schemeClr val="dk1"/>
              </a:buClr>
              <a:buSzPts val="500"/>
              <a:buNone/>
              <a:defRPr sz="500"/>
            </a:lvl6pPr>
            <a:lvl7pPr indent="-228600" lvl="6" marL="3200400" rtl="0" algn="l">
              <a:spcBef>
                <a:spcPts val="100"/>
              </a:spcBef>
              <a:spcAft>
                <a:spcPts val="0"/>
              </a:spcAft>
              <a:buClr>
                <a:schemeClr val="dk1"/>
              </a:buClr>
              <a:buSzPts val="500"/>
              <a:buNone/>
              <a:defRPr sz="500"/>
            </a:lvl7pPr>
            <a:lvl8pPr indent="-228600" lvl="7" marL="3657600" rtl="0" algn="l">
              <a:spcBef>
                <a:spcPts val="100"/>
              </a:spcBef>
              <a:spcAft>
                <a:spcPts val="0"/>
              </a:spcAft>
              <a:buClr>
                <a:schemeClr val="dk1"/>
              </a:buClr>
              <a:buSzPts val="500"/>
              <a:buNone/>
              <a:defRPr sz="500"/>
            </a:lvl8pPr>
            <a:lvl9pPr indent="-228600" lvl="8" marL="4114800" rtl="0" algn="l">
              <a:spcBef>
                <a:spcPts val="100"/>
              </a:spcBef>
              <a:spcAft>
                <a:spcPts val="0"/>
              </a:spcAft>
              <a:buClr>
                <a:schemeClr val="dk1"/>
              </a:buClr>
              <a:buSzPts val="500"/>
              <a:buNone/>
              <a:defRPr sz="500"/>
            </a:lvl9pPr>
          </a:lstStyle>
          <a:p/>
        </p:txBody>
      </p:sp>
      <p:sp>
        <p:nvSpPr>
          <p:cNvPr id="116" name="Google Shape;116;p23"/>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7" name="Google Shape;117;p23"/>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8" name="Google Shape;118;p23"/>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21" name="Google Shape;121;p24"/>
          <p:cNvSpPr txBox="1"/>
          <p:nvPr>
            <p:ph idx="1" type="body"/>
          </p:nvPr>
        </p:nvSpPr>
        <p:spPr>
          <a:xfrm rot="5400000">
            <a:off x="1154400" y="-125700"/>
            <a:ext cx="2263200" cy="41148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122" name="Google Shape;122;p24"/>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23" name="Google Shape;123;p24"/>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24" name="Google Shape;124;p2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5" name="Shape 125"/>
        <p:cNvGrpSpPr/>
        <p:nvPr/>
      </p:nvGrpSpPr>
      <p:grpSpPr>
        <a:xfrm>
          <a:off x="0" y="0"/>
          <a:ext cx="0" cy="0"/>
          <a:chOff x="0" y="0"/>
          <a:chExt cx="0" cy="0"/>
        </a:xfrm>
      </p:grpSpPr>
      <p:sp>
        <p:nvSpPr>
          <p:cNvPr id="126" name="Google Shape;126;p25"/>
          <p:cNvSpPr txBox="1"/>
          <p:nvPr>
            <p:ph type="title"/>
          </p:nvPr>
        </p:nvSpPr>
        <p:spPr>
          <a:xfrm rot="5400000">
            <a:off x="2366100" y="1085919"/>
            <a:ext cx="2925900" cy="10287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27" name="Google Shape;127;p25"/>
          <p:cNvSpPr txBox="1"/>
          <p:nvPr>
            <p:ph idx="1" type="body"/>
          </p:nvPr>
        </p:nvSpPr>
        <p:spPr>
          <a:xfrm rot="5400000">
            <a:off x="270600" y="95319"/>
            <a:ext cx="2925900" cy="30099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128" name="Google Shape;128;p25"/>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29" name="Google Shape;129;p25"/>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30" name="Google Shape;130;p25"/>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 name="Shape 56"/>
        <p:cNvGrpSpPr/>
        <p:nvPr/>
      </p:nvGrpSpPr>
      <p:grpSpPr>
        <a:xfrm>
          <a:off x="0" y="0"/>
          <a:ext cx="0" cy="0"/>
          <a:chOff x="0" y="0"/>
          <a:chExt cx="0" cy="0"/>
        </a:xfrm>
      </p:grpSpPr>
      <p:sp>
        <p:nvSpPr>
          <p:cNvPr id="57" name="Google Shape;57;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p:txBody>
      </p:sp>
      <p:sp>
        <p:nvSpPr>
          <p:cNvPr id="58" name="Google Shape;58;p14"/>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59" name="Google Shape;59;p14"/>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60" name="Google Shape;60;p14"/>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61" name="Google Shape;61;p1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18.png"/><Relationship Id="rId8"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32.png"/><Relationship Id="rId9" Type="http://schemas.openxmlformats.org/officeDocument/2006/relationships/hyperlink" Target="https://machina.univ-lyon1.fr/wp-content/uploads/2022/02/MACHINA_O2-T4_VET-integration-guidelines_2021-11-20.docx" TargetMode="External"/><Relationship Id="rId5" Type="http://schemas.openxmlformats.org/officeDocument/2006/relationships/image" Target="../media/image25.png"/><Relationship Id="rId6" Type="http://schemas.openxmlformats.org/officeDocument/2006/relationships/hyperlink" Target="https://machina.univ-lyon1.fr/index.php/resources-and-outputs/" TargetMode="External"/><Relationship Id="rId7" Type="http://schemas.openxmlformats.org/officeDocument/2006/relationships/image" Target="../media/image36.png"/><Relationship Id="rId8"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36.png"/><Relationship Id="rId5" Type="http://schemas.openxmlformats.org/officeDocument/2006/relationships/image" Target="../media/image25.png"/><Relationship Id="rId6" Type="http://schemas.openxmlformats.org/officeDocument/2006/relationships/hyperlink" Target="https://machina.univ-lyon1.fr/index.php/resources-and-outputs/" TargetMode="External"/><Relationship Id="rId7" Type="http://schemas.openxmlformats.org/officeDocument/2006/relationships/hyperlink" Target="https://machina.univ-lyon1.fr/index.php/resources-and-outputs/" TargetMode="External"/><Relationship Id="rId8" Type="http://schemas.openxmlformats.org/officeDocument/2006/relationships/hyperlink" Target="https://machina.univ-lyon1.fr/index.php/resources-and-output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18.png"/><Relationship Id="rId8"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hyperlink" Target="https://machina.univ-lyon1.fr/index.php/resources-and-outputs/" TargetMode="External"/></Relationships>
</file>

<file path=ppt/slides/_rels/slide18.xml.rels><?xml version="1.0" encoding="UTF-8" standalone="yes"?><Relationships xmlns="http://schemas.openxmlformats.org/package/2006/relationships"><Relationship Id="rId10" Type="http://schemas.openxmlformats.org/officeDocument/2006/relationships/hyperlink" Target="https://www.openlearning.com/courses/machine-learning-skills-for-ict-professionals/?cl=1" TargetMode="External"/><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5.png"/><Relationship Id="rId5" Type="http://schemas.openxmlformats.org/officeDocument/2006/relationships/hyperlink" Target="https://www.youtube.com/channel/UCGtk5B_Q_fznEVCIJ3zpuyQ" TargetMode="External"/><Relationship Id="rId6" Type="http://schemas.openxmlformats.org/officeDocument/2006/relationships/hyperlink" Target="https://www.youtube.com/channel/UCGtk5B_Q_fznEVCIJ3zpuyQ" TargetMode="External"/><Relationship Id="rId7" Type="http://schemas.openxmlformats.org/officeDocument/2006/relationships/hyperlink" Target="https://www.youtube.com/channel/UCGtk5B_Q_fznEVCIJ3zpuyQ" TargetMode="External"/><Relationship Id="rId8"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18.png"/><Relationship Id="rId8"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5.png"/></Relationships>
</file>

<file path=ppt/slides/_rels/slide20.xml.rels><?xml version="1.0" encoding="UTF-8" standalone="yes"?><Relationships xmlns="http://schemas.openxmlformats.org/package/2006/relationships"><Relationship Id="rId11" Type="http://schemas.openxmlformats.org/officeDocument/2006/relationships/image" Target="../media/image50.png"/><Relationship Id="rId10" Type="http://schemas.openxmlformats.org/officeDocument/2006/relationships/hyperlink" Target="https://www.openlearning.com/courses/machine-learning-skills-for-ict-professionals-ro-version-" TargetMode="External"/><Relationship Id="rId13" Type="http://schemas.openxmlformats.org/officeDocument/2006/relationships/image" Target="../media/image21.png"/><Relationship Id="rId12" Type="http://schemas.openxmlformats.org/officeDocument/2006/relationships/hyperlink" Target="https://www.openlearning.com/courses/machine-learning-skills-for-ict-professionals/?cl=1" TargetMode="External"/><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hyperlink" Target="https://docs.google.com/forms/d/e/1FAIpQLSe114U4hFpBEKNH_oU0u_l95t8HlHGjRdF5TUDLX-rRt-Zl-w/viewform" TargetMode="External"/><Relationship Id="rId4" Type="http://schemas.openxmlformats.org/officeDocument/2006/relationships/image" Target="../media/image57.png"/><Relationship Id="rId9" Type="http://schemas.openxmlformats.org/officeDocument/2006/relationships/hyperlink" Target="https://www.openlearning.com/courses/machina-vooc-gr-version-" TargetMode="External"/><Relationship Id="rId15" Type="http://schemas.openxmlformats.org/officeDocument/2006/relationships/image" Target="../media/image52.png"/><Relationship Id="rId14" Type="http://schemas.openxmlformats.org/officeDocument/2006/relationships/image" Target="../media/image46.png"/><Relationship Id="rId5" Type="http://schemas.openxmlformats.org/officeDocument/2006/relationships/hyperlink" Target="https://www.openlearning.com/courses/machine-learning-skills-for-ict-professionals" TargetMode="External"/><Relationship Id="rId6" Type="http://schemas.openxmlformats.org/officeDocument/2006/relationships/hyperlink" Target="https://www.openlearning.com/courses/machine-learning-skills-for-ict-professionals-fr-version-" TargetMode="External"/><Relationship Id="rId7" Type="http://schemas.openxmlformats.org/officeDocument/2006/relationships/hyperlink" Target="https://www.openlearning.com/courses/machine-learning-skills-for-ict-professionals-de-version-" TargetMode="External"/><Relationship Id="rId8" Type="http://schemas.openxmlformats.org/officeDocument/2006/relationships/hyperlink" Target="https://www.openlearning.com/courses/machine-learning-skills-for-ict-professionals-it-version-"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54.jpg"/><Relationship Id="rId4" Type="http://schemas.openxmlformats.org/officeDocument/2006/relationships/image" Target="../media/image58.png"/><Relationship Id="rId5" Type="http://schemas.openxmlformats.org/officeDocument/2006/relationships/image" Target="../media/image53.png"/><Relationship Id="rId6" Type="http://schemas.openxmlformats.org/officeDocument/2006/relationships/image" Target="../media/image56.png"/><Relationship Id="rId7" Type="http://schemas.openxmlformats.org/officeDocument/2006/relationships/image" Target="../media/image49.png"/><Relationship Id="rId8"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55.png"/><Relationship Id="rId4" Type="http://schemas.openxmlformats.org/officeDocument/2006/relationships/image" Target="../media/image63.png"/><Relationship Id="rId5" Type="http://schemas.openxmlformats.org/officeDocument/2006/relationships/image" Target="../media/image59.png"/><Relationship Id="rId6" Type="http://schemas.openxmlformats.org/officeDocument/2006/relationships/image" Target="../media/image16.png"/><Relationship Id="rId7"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18.png"/><Relationship Id="rId8"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0.jpg"/><Relationship Id="rId4" Type="http://schemas.openxmlformats.org/officeDocument/2006/relationships/image" Target="../media/image29.png"/><Relationship Id="rId5" Type="http://schemas.openxmlformats.org/officeDocument/2006/relationships/image" Target="../media/image23.png"/><Relationship Id="rId6"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24.png"/><Relationship Id="rId5"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6"/>
          <p:cNvPicPr preferRelativeResize="0"/>
          <p:nvPr/>
        </p:nvPicPr>
        <p:blipFill rotWithShape="1">
          <a:blip r:embed="rId3">
            <a:alphaModFix/>
          </a:blip>
          <a:srcRect b="0" l="0" r="0" t="0"/>
          <a:stretch/>
        </p:blipFill>
        <p:spPr>
          <a:xfrm>
            <a:off x="2966641" y="0"/>
            <a:ext cx="6177358" cy="2843546"/>
          </a:xfrm>
          <a:prstGeom prst="rect">
            <a:avLst/>
          </a:prstGeom>
          <a:noFill/>
          <a:ln>
            <a:noFill/>
          </a:ln>
        </p:spPr>
      </p:pic>
      <p:pic>
        <p:nvPicPr>
          <p:cNvPr id="136" name="Google Shape;136;p26"/>
          <p:cNvPicPr preferRelativeResize="0"/>
          <p:nvPr/>
        </p:nvPicPr>
        <p:blipFill rotWithShape="1">
          <a:blip r:embed="rId4">
            <a:alphaModFix/>
          </a:blip>
          <a:srcRect b="0" l="0" r="0" t="0"/>
          <a:stretch/>
        </p:blipFill>
        <p:spPr>
          <a:xfrm>
            <a:off x="0" y="882498"/>
            <a:ext cx="3616317" cy="1078551"/>
          </a:xfrm>
          <a:prstGeom prst="rect">
            <a:avLst/>
          </a:prstGeom>
          <a:noFill/>
          <a:ln>
            <a:noFill/>
          </a:ln>
        </p:spPr>
      </p:pic>
      <p:pic>
        <p:nvPicPr>
          <p:cNvPr id="137" name="Google Shape;137;p26"/>
          <p:cNvPicPr preferRelativeResize="0"/>
          <p:nvPr/>
        </p:nvPicPr>
        <p:blipFill rotWithShape="1">
          <a:blip r:embed="rId5">
            <a:alphaModFix/>
          </a:blip>
          <a:srcRect b="0" l="0" r="0" t="0"/>
          <a:stretch/>
        </p:blipFill>
        <p:spPr>
          <a:xfrm>
            <a:off x="6901803" y="4501461"/>
            <a:ext cx="2242197" cy="642039"/>
          </a:xfrm>
          <a:prstGeom prst="rect">
            <a:avLst/>
          </a:prstGeom>
          <a:noFill/>
          <a:ln>
            <a:noFill/>
          </a:ln>
        </p:spPr>
      </p:pic>
      <p:sp>
        <p:nvSpPr>
          <p:cNvPr id="138" name="Google Shape;138;p26"/>
          <p:cNvSpPr txBox="1"/>
          <p:nvPr/>
        </p:nvSpPr>
        <p:spPr>
          <a:xfrm>
            <a:off x="279664" y="1959001"/>
            <a:ext cx="3418200" cy="664800"/>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b="1" i="0" lang="ru" sz="1800" u="none" cap="none" strike="noStrike">
                <a:solidFill>
                  <a:srgbClr val="141414"/>
                </a:solidFill>
                <a:latin typeface="Montserrat SemiBold"/>
                <a:ea typeface="Montserrat SemiBold"/>
                <a:cs typeface="Montserrat SemiBold"/>
                <a:sym typeface="Montserrat SemiBold"/>
              </a:rPr>
              <a:t>Machine Learning Skills </a:t>
            </a:r>
            <a:endParaRPr b="1" i="0" sz="1800" u="none" cap="none" strike="noStrike">
              <a:solidFill>
                <a:srgbClr val="141414"/>
              </a:solidFill>
              <a:latin typeface="Montserrat SemiBold"/>
              <a:ea typeface="Montserrat SemiBold"/>
              <a:cs typeface="Montserrat SemiBold"/>
              <a:sym typeface="Montserrat SemiBold"/>
            </a:endParaRPr>
          </a:p>
          <a:p>
            <a:pPr indent="0" lvl="0" marL="0" marR="0" rtl="0" algn="ctr">
              <a:lnSpc>
                <a:spcPct val="139977"/>
              </a:lnSpc>
              <a:spcBef>
                <a:spcPts val="0"/>
              </a:spcBef>
              <a:spcAft>
                <a:spcPts val="0"/>
              </a:spcAft>
              <a:buNone/>
            </a:pPr>
            <a:r>
              <a:rPr b="1" i="0" lang="ru" sz="1800" u="none" cap="none" strike="noStrike">
                <a:solidFill>
                  <a:srgbClr val="141414"/>
                </a:solidFill>
                <a:latin typeface="Montserrat SemiBold"/>
                <a:ea typeface="Montserrat SemiBold"/>
                <a:cs typeface="Montserrat SemiBold"/>
                <a:sym typeface="Montserrat SemiBold"/>
              </a:rPr>
              <a:t>for ICT Professionals</a:t>
            </a:r>
            <a:endParaRPr sz="700"/>
          </a:p>
        </p:txBody>
      </p:sp>
      <p:sp>
        <p:nvSpPr>
          <p:cNvPr id="139" name="Google Shape;139;p26"/>
          <p:cNvSpPr txBox="1"/>
          <p:nvPr/>
        </p:nvSpPr>
        <p:spPr>
          <a:xfrm>
            <a:off x="617850" y="3195750"/>
            <a:ext cx="7908300" cy="1071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ru" sz="2900">
                <a:solidFill>
                  <a:srgbClr val="20345E"/>
                </a:solidFill>
                <a:latin typeface="Montserrat"/>
                <a:ea typeface="Montserrat"/>
                <a:cs typeface="Montserrat"/>
                <a:sym typeface="Montserrat"/>
              </a:rPr>
              <a:t>ZUSAMMENFASSUNG ALLER MACHINA AKTIVITÄTEN UND ERGEBNISSE</a:t>
            </a:r>
            <a:endParaRPr sz="700"/>
          </a:p>
        </p:txBody>
      </p:sp>
      <p:sp>
        <p:nvSpPr>
          <p:cNvPr id="140" name="Google Shape;140;p26"/>
          <p:cNvSpPr txBox="1"/>
          <p:nvPr/>
        </p:nvSpPr>
        <p:spPr>
          <a:xfrm>
            <a:off x="5531500" y="1432625"/>
            <a:ext cx="363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256" name="Shape 256"/>
        <p:cNvGrpSpPr/>
        <p:nvPr/>
      </p:nvGrpSpPr>
      <p:grpSpPr>
        <a:xfrm>
          <a:off x="0" y="0"/>
          <a:ext cx="0" cy="0"/>
          <a:chOff x="0" y="0"/>
          <a:chExt cx="0" cy="0"/>
        </a:xfrm>
      </p:grpSpPr>
      <p:sp>
        <p:nvSpPr>
          <p:cNvPr id="257" name="Google Shape;257;p35"/>
          <p:cNvSpPr/>
          <p:nvPr/>
        </p:nvSpPr>
        <p:spPr>
          <a:xfrm>
            <a:off x="575" y="348200"/>
            <a:ext cx="9142847" cy="182690"/>
          </a:xfrm>
          <a:custGeom>
            <a:rect b="b" l="l" r="r" t="t"/>
            <a:pathLst>
              <a:path extrusionOk="0" h="3479800" w="2774764">
                <a:moveTo>
                  <a:pt x="0" y="0"/>
                </a:moveTo>
                <a:lnTo>
                  <a:pt x="2774764" y="0"/>
                </a:lnTo>
                <a:lnTo>
                  <a:pt x="2774764" y="3479800"/>
                </a:lnTo>
                <a:lnTo>
                  <a:pt x="0" y="3479800"/>
                </a:lnTo>
                <a:close/>
              </a:path>
            </a:pathLst>
          </a:custGeom>
          <a:solidFill>
            <a:srgbClr val="FFFFFF"/>
          </a:solidFill>
          <a:ln>
            <a:noFill/>
          </a:ln>
        </p:spPr>
      </p:sp>
      <p:sp>
        <p:nvSpPr>
          <p:cNvPr id="258" name="Google Shape;258;p35"/>
          <p:cNvSpPr txBox="1"/>
          <p:nvPr/>
        </p:nvSpPr>
        <p:spPr>
          <a:xfrm>
            <a:off x="373350" y="262550"/>
            <a:ext cx="8397300" cy="369300"/>
          </a:xfrm>
          <a:prstGeom prst="rect">
            <a:avLst/>
          </a:prstGeom>
          <a:noFill/>
          <a:ln>
            <a:noFill/>
          </a:ln>
        </p:spPr>
        <p:txBody>
          <a:bodyPr anchorCtr="0" anchor="t" bIns="0" lIns="0" spcFirstLastPara="1" rIns="0" wrap="square" tIns="0">
            <a:spAutoFit/>
          </a:bodyPr>
          <a:lstStyle/>
          <a:p>
            <a:pPr indent="0" lvl="0" marL="0" rtl="0" algn="ctr">
              <a:lnSpc>
                <a:spcPct val="125000"/>
              </a:lnSpc>
              <a:spcBef>
                <a:spcPts val="0"/>
              </a:spcBef>
              <a:spcAft>
                <a:spcPts val="0"/>
              </a:spcAft>
              <a:buNone/>
            </a:pPr>
            <a:r>
              <a:rPr b="1" lang="ru" sz="2400">
                <a:solidFill>
                  <a:srgbClr val="273755"/>
                </a:solidFill>
                <a:latin typeface="Montserrat"/>
                <a:ea typeface="Montserrat"/>
                <a:cs typeface="Montserrat"/>
                <a:sym typeface="Montserrat"/>
              </a:rPr>
              <a:t>O1: MASCHINELLES LERNEN (ML) LERNERGEBNISSE </a:t>
            </a:r>
            <a:endParaRPr b="1" sz="2300">
              <a:solidFill>
                <a:srgbClr val="273755"/>
              </a:solidFill>
              <a:latin typeface="Montserrat"/>
              <a:ea typeface="Montserrat"/>
              <a:cs typeface="Montserrat"/>
              <a:sym typeface="Montserrat"/>
            </a:endParaRPr>
          </a:p>
        </p:txBody>
      </p:sp>
      <p:sp>
        <p:nvSpPr>
          <p:cNvPr id="259" name="Google Shape;259;p35"/>
          <p:cNvSpPr txBox="1"/>
          <p:nvPr/>
        </p:nvSpPr>
        <p:spPr>
          <a:xfrm>
            <a:off x="2931750" y="3883050"/>
            <a:ext cx="21555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ru" sz="1200">
                <a:latin typeface="Montserrat"/>
                <a:ea typeface="Montserrat"/>
                <a:cs typeface="Montserrat"/>
                <a:sym typeface="Montserrat"/>
              </a:rPr>
              <a:t>Bericht über maschinelles Lernen Lernergebnisse</a:t>
            </a:r>
            <a:endParaRPr b="1" i="0" sz="1500" u="none" cap="none" strike="noStrike">
              <a:solidFill>
                <a:srgbClr val="000000"/>
              </a:solidFill>
              <a:latin typeface="Montserrat"/>
              <a:ea typeface="Montserrat"/>
              <a:cs typeface="Montserrat"/>
              <a:sym typeface="Montserrat"/>
            </a:endParaRPr>
          </a:p>
        </p:txBody>
      </p:sp>
      <p:pic>
        <p:nvPicPr>
          <p:cNvPr id="260" name="Google Shape;260;p35"/>
          <p:cNvPicPr preferRelativeResize="0"/>
          <p:nvPr/>
        </p:nvPicPr>
        <p:blipFill rotWithShape="1">
          <a:blip r:embed="rId3">
            <a:alphaModFix/>
          </a:blip>
          <a:srcRect b="5979" l="0" r="6611" t="0"/>
          <a:stretch/>
        </p:blipFill>
        <p:spPr>
          <a:xfrm>
            <a:off x="640025" y="1297713"/>
            <a:ext cx="2155575" cy="3051926"/>
          </a:xfrm>
          <a:prstGeom prst="rect">
            <a:avLst/>
          </a:prstGeom>
          <a:noFill/>
          <a:ln>
            <a:noFill/>
          </a:ln>
        </p:spPr>
      </p:pic>
      <p:pic>
        <p:nvPicPr>
          <p:cNvPr descr="Table&#10;&#10;Description automatically generated" id="261" name="Google Shape;261;p35"/>
          <p:cNvPicPr preferRelativeResize="0"/>
          <p:nvPr/>
        </p:nvPicPr>
        <p:blipFill rotWithShape="1">
          <a:blip r:embed="rId4">
            <a:alphaModFix/>
          </a:blip>
          <a:srcRect b="0" l="0" r="0" t="0"/>
          <a:stretch/>
        </p:blipFill>
        <p:spPr>
          <a:xfrm>
            <a:off x="2931750" y="1297725"/>
            <a:ext cx="2062499" cy="2354674"/>
          </a:xfrm>
          <a:prstGeom prst="rect">
            <a:avLst/>
          </a:prstGeom>
          <a:noFill/>
          <a:ln>
            <a:noFill/>
          </a:ln>
        </p:spPr>
      </p:pic>
      <p:sp>
        <p:nvSpPr>
          <p:cNvPr id="262" name="Google Shape;262;p35"/>
          <p:cNvSpPr txBox="1"/>
          <p:nvPr/>
        </p:nvSpPr>
        <p:spPr>
          <a:xfrm>
            <a:off x="5403625" y="870050"/>
            <a:ext cx="3739800" cy="4017300"/>
          </a:xfrm>
          <a:prstGeom prst="rect">
            <a:avLst/>
          </a:prstGeom>
          <a:noFill/>
          <a:ln>
            <a:noFill/>
          </a:ln>
        </p:spPr>
        <p:txBody>
          <a:bodyPr anchorCtr="0" anchor="t" bIns="91425" lIns="91425" spcFirstLastPara="1" rIns="91425" wrap="square" tIns="91425">
            <a:spAutoFit/>
          </a:bodyPr>
          <a:lstStyle/>
          <a:p>
            <a:pPr indent="0" lvl="0" marL="0" marR="0" rtl="0" algn="l">
              <a:lnSpc>
                <a:spcPct val="120000"/>
              </a:lnSpc>
              <a:spcBef>
                <a:spcPts val="0"/>
              </a:spcBef>
              <a:spcAft>
                <a:spcPts val="0"/>
              </a:spcAft>
              <a:buNone/>
            </a:pPr>
            <a:r>
              <a:rPr lang="ru" sz="1500">
                <a:latin typeface="Montserrat"/>
                <a:ea typeface="Montserrat"/>
                <a:cs typeface="Montserrat"/>
                <a:sym typeface="Montserrat"/>
              </a:rPr>
              <a:t>In dem Bericht werden die wichtigsten Erkenntnisse aus der Erhebung von Qualifikationen und der Arbeitsmarktuntersuchung analysiert, um die Lernergebnisse zu definieren, die das Grundgerüst für die Erstellung eines umfassenden Lehrplans für die berufliche Bildung im Bereich des maschinellen Lernens bilden, um den aktuellen und künftigen technischen und nichttechnischen Qualifikationsbedarf von IKT-Fachkräften zu decken. (O1-T4)</a:t>
            </a:r>
            <a:endParaRPr sz="1500">
              <a:latin typeface="Montserrat"/>
              <a:ea typeface="Montserrat"/>
              <a:cs typeface="Montserrat"/>
              <a:sym typeface="Montserrat"/>
            </a:endParaRPr>
          </a:p>
        </p:txBody>
      </p:sp>
      <p:sp>
        <p:nvSpPr>
          <p:cNvPr id="263" name="Google Shape;263;p35"/>
          <p:cNvSpPr/>
          <p:nvPr/>
        </p:nvSpPr>
        <p:spPr>
          <a:xfrm>
            <a:off x="336150" y="1078967"/>
            <a:ext cx="4957559" cy="3489409"/>
          </a:xfrm>
          <a:custGeom>
            <a:rect b="b" l="l" r="r" t="t"/>
            <a:pathLst>
              <a:path extrusionOk="0" h="2307047" w="1709503">
                <a:moveTo>
                  <a:pt x="0" y="0"/>
                </a:moveTo>
                <a:lnTo>
                  <a:pt x="0" y="2307047"/>
                </a:lnTo>
                <a:lnTo>
                  <a:pt x="1709503" y="2307047"/>
                </a:lnTo>
                <a:lnTo>
                  <a:pt x="1709503" y="0"/>
                </a:lnTo>
                <a:lnTo>
                  <a:pt x="0" y="0"/>
                </a:lnTo>
                <a:close/>
                <a:moveTo>
                  <a:pt x="1648543" y="2246087"/>
                </a:moveTo>
                <a:lnTo>
                  <a:pt x="59690" y="2246087"/>
                </a:lnTo>
                <a:lnTo>
                  <a:pt x="59690" y="59690"/>
                </a:lnTo>
                <a:lnTo>
                  <a:pt x="1648543" y="59690"/>
                </a:lnTo>
                <a:lnTo>
                  <a:pt x="1648543" y="2246087"/>
                </a:lnTo>
                <a:close/>
              </a:path>
            </a:pathLst>
          </a:custGeom>
          <a:solidFill>
            <a:srgbClr val="FFFFFF"/>
          </a:solid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36"/>
          <p:cNvPicPr preferRelativeResize="0"/>
          <p:nvPr/>
        </p:nvPicPr>
        <p:blipFill rotWithShape="1">
          <a:blip r:embed="rId3">
            <a:alphaModFix/>
          </a:blip>
          <a:srcRect b="0" l="0" r="0" t="0"/>
          <a:stretch/>
        </p:blipFill>
        <p:spPr>
          <a:xfrm>
            <a:off x="-327276" y="2215649"/>
            <a:ext cx="3538545" cy="3979617"/>
          </a:xfrm>
          <a:prstGeom prst="rect">
            <a:avLst/>
          </a:prstGeom>
          <a:noFill/>
          <a:ln>
            <a:noFill/>
          </a:ln>
        </p:spPr>
      </p:pic>
      <p:pic>
        <p:nvPicPr>
          <p:cNvPr id="269" name="Google Shape;269;p36"/>
          <p:cNvPicPr preferRelativeResize="0"/>
          <p:nvPr/>
        </p:nvPicPr>
        <p:blipFill rotWithShape="1">
          <a:blip r:embed="rId4">
            <a:alphaModFix/>
          </a:blip>
          <a:srcRect b="0" l="0" r="0" t="0"/>
          <a:stretch/>
        </p:blipFill>
        <p:spPr>
          <a:xfrm>
            <a:off x="409735" y="2441996"/>
            <a:ext cx="2357145" cy="2576114"/>
          </a:xfrm>
          <a:prstGeom prst="rect">
            <a:avLst/>
          </a:prstGeom>
          <a:noFill/>
          <a:ln>
            <a:noFill/>
          </a:ln>
        </p:spPr>
      </p:pic>
      <p:pic>
        <p:nvPicPr>
          <p:cNvPr id="270" name="Google Shape;270;p36"/>
          <p:cNvPicPr preferRelativeResize="0"/>
          <p:nvPr/>
        </p:nvPicPr>
        <p:blipFill rotWithShape="1">
          <a:blip r:embed="rId5">
            <a:alphaModFix/>
          </a:blip>
          <a:srcRect b="0" l="0" r="0" t="0"/>
          <a:stretch/>
        </p:blipFill>
        <p:spPr>
          <a:xfrm rot="1308867">
            <a:off x="2080465" y="2279326"/>
            <a:ext cx="405409" cy="325340"/>
          </a:xfrm>
          <a:prstGeom prst="rect">
            <a:avLst/>
          </a:prstGeom>
          <a:noFill/>
          <a:ln>
            <a:noFill/>
          </a:ln>
        </p:spPr>
      </p:pic>
      <p:pic>
        <p:nvPicPr>
          <p:cNvPr id="271" name="Google Shape;271;p36"/>
          <p:cNvPicPr preferRelativeResize="0"/>
          <p:nvPr/>
        </p:nvPicPr>
        <p:blipFill rotWithShape="1">
          <a:blip r:embed="rId6">
            <a:alphaModFix/>
          </a:blip>
          <a:srcRect b="0" l="0" r="0" t="0"/>
          <a:stretch/>
        </p:blipFill>
        <p:spPr>
          <a:xfrm rot="-1067477">
            <a:off x="2625359" y="2653467"/>
            <a:ext cx="295146" cy="305455"/>
          </a:xfrm>
          <a:prstGeom prst="rect">
            <a:avLst/>
          </a:prstGeom>
          <a:noFill/>
          <a:ln>
            <a:noFill/>
          </a:ln>
        </p:spPr>
      </p:pic>
      <p:pic>
        <p:nvPicPr>
          <p:cNvPr id="272" name="Google Shape;272;p36"/>
          <p:cNvPicPr preferRelativeResize="0"/>
          <p:nvPr/>
        </p:nvPicPr>
        <p:blipFill rotWithShape="1">
          <a:blip r:embed="rId7">
            <a:alphaModFix/>
          </a:blip>
          <a:srcRect b="0" l="6279" r="0" t="0"/>
          <a:stretch/>
        </p:blipFill>
        <p:spPr>
          <a:xfrm>
            <a:off x="0" y="-206499"/>
            <a:ext cx="3315881" cy="1441697"/>
          </a:xfrm>
          <a:prstGeom prst="rect">
            <a:avLst/>
          </a:prstGeom>
          <a:noFill/>
          <a:ln>
            <a:noFill/>
          </a:ln>
        </p:spPr>
      </p:pic>
      <p:pic>
        <p:nvPicPr>
          <p:cNvPr id="273" name="Google Shape;273;p36"/>
          <p:cNvPicPr preferRelativeResize="0"/>
          <p:nvPr/>
        </p:nvPicPr>
        <p:blipFill rotWithShape="1">
          <a:blip r:embed="rId8">
            <a:alphaModFix/>
          </a:blip>
          <a:srcRect b="0" l="0" r="0" t="0"/>
          <a:stretch/>
        </p:blipFill>
        <p:spPr>
          <a:xfrm rot="5400000">
            <a:off x="7039654" y="2986999"/>
            <a:ext cx="3765486" cy="61189"/>
          </a:xfrm>
          <a:prstGeom prst="rect">
            <a:avLst/>
          </a:prstGeom>
          <a:noFill/>
          <a:ln>
            <a:noFill/>
          </a:ln>
        </p:spPr>
      </p:pic>
      <p:grpSp>
        <p:nvGrpSpPr>
          <p:cNvPr id="274" name="Google Shape;274;p36"/>
          <p:cNvGrpSpPr/>
          <p:nvPr/>
        </p:nvGrpSpPr>
        <p:grpSpPr>
          <a:xfrm>
            <a:off x="3497964" y="691475"/>
            <a:ext cx="5423848" cy="4140351"/>
            <a:chOff x="278973" y="-171449"/>
            <a:chExt cx="13808166" cy="10508505"/>
          </a:xfrm>
        </p:grpSpPr>
        <p:sp>
          <p:nvSpPr>
            <p:cNvPr id="275" name="Google Shape;275;p36"/>
            <p:cNvSpPr txBox="1"/>
            <p:nvPr/>
          </p:nvSpPr>
          <p:spPr>
            <a:xfrm>
              <a:off x="278973" y="-171449"/>
              <a:ext cx="1676100" cy="11721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ru" sz="3000" u="none" cap="none" strike="noStrike">
                  <a:solidFill>
                    <a:srgbClr val="20345E"/>
                  </a:solidFill>
                  <a:latin typeface="Montserrat"/>
                  <a:ea typeface="Montserrat"/>
                  <a:cs typeface="Montserrat"/>
                  <a:sym typeface="Montserrat"/>
                </a:rPr>
                <a:t>O1</a:t>
              </a:r>
              <a:endParaRPr sz="700"/>
            </a:p>
          </p:txBody>
        </p:sp>
        <p:sp>
          <p:nvSpPr>
            <p:cNvPr id="276" name="Google Shape;276;p36"/>
            <p:cNvSpPr txBox="1"/>
            <p:nvPr/>
          </p:nvSpPr>
          <p:spPr>
            <a:xfrm>
              <a:off x="2418626" y="88139"/>
              <a:ext cx="10890600" cy="585900"/>
            </a:xfrm>
            <a:prstGeom prst="rect">
              <a:avLst/>
            </a:prstGeom>
            <a:noFill/>
            <a:ln>
              <a:noFill/>
            </a:ln>
          </p:spPr>
          <p:txBody>
            <a:bodyPr anchorCtr="0" anchor="t" bIns="0" lIns="0" spcFirstLastPara="1" rIns="0" wrap="square" tIns="0">
              <a:spAutoFit/>
            </a:bodyPr>
            <a:lstStyle/>
            <a:p>
              <a:pPr indent="0" lvl="0" marL="0" rtl="0" algn="l">
                <a:lnSpc>
                  <a:spcPct val="140013"/>
                </a:lnSpc>
                <a:spcBef>
                  <a:spcPts val="0"/>
                </a:spcBef>
                <a:spcAft>
                  <a:spcPts val="0"/>
                </a:spcAft>
                <a:buNone/>
              </a:pPr>
              <a:r>
                <a:rPr lang="ru" sz="1500">
                  <a:latin typeface="Montserrat"/>
                  <a:ea typeface="Montserrat"/>
                  <a:cs typeface="Montserrat"/>
                  <a:sym typeface="Montserrat"/>
                </a:rPr>
                <a:t>Maschinelles Lernen (ML) Lernergebnisse</a:t>
              </a:r>
              <a:endParaRPr sz="1500">
                <a:latin typeface="Montserrat"/>
                <a:ea typeface="Montserrat"/>
                <a:cs typeface="Montserrat"/>
                <a:sym typeface="Montserrat"/>
              </a:endParaRPr>
            </a:p>
          </p:txBody>
        </p:sp>
        <p:sp>
          <p:nvSpPr>
            <p:cNvPr id="277" name="Google Shape;277;p36"/>
            <p:cNvSpPr txBox="1"/>
            <p:nvPr/>
          </p:nvSpPr>
          <p:spPr>
            <a:xfrm>
              <a:off x="278973" y="3837255"/>
              <a:ext cx="1676100" cy="11721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ru" sz="3000" u="none" cap="none" strike="noStrike">
                  <a:solidFill>
                    <a:srgbClr val="20345E"/>
                  </a:solidFill>
                  <a:latin typeface="Montserrat"/>
                  <a:ea typeface="Montserrat"/>
                  <a:cs typeface="Montserrat"/>
                  <a:sym typeface="Montserrat"/>
                </a:rPr>
                <a:t>O3</a:t>
              </a:r>
              <a:endParaRPr sz="700"/>
            </a:p>
          </p:txBody>
        </p:sp>
        <p:sp>
          <p:nvSpPr>
            <p:cNvPr id="278" name="Google Shape;278;p36"/>
            <p:cNvSpPr txBox="1"/>
            <p:nvPr/>
          </p:nvSpPr>
          <p:spPr>
            <a:xfrm>
              <a:off x="2416017" y="3748041"/>
              <a:ext cx="10890600" cy="1406400"/>
            </a:xfrm>
            <a:prstGeom prst="rect">
              <a:avLst/>
            </a:prstGeom>
            <a:noFill/>
            <a:ln>
              <a:noFill/>
            </a:ln>
          </p:spPr>
          <p:txBody>
            <a:bodyPr anchorCtr="0" anchor="t" bIns="0" lIns="0" spcFirstLastPara="1" rIns="0" wrap="square" tIns="0">
              <a:spAutoFit/>
            </a:bodyPr>
            <a:lstStyle/>
            <a:p>
              <a:pPr indent="0" lvl="0" marL="0" marR="0" rtl="0" algn="just">
                <a:lnSpc>
                  <a:spcPct val="140013"/>
                </a:lnSpc>
                <a:spcBef>
                  <a:spcPts val="0"/>
                </a:spcBef>
                <a:spcAft>
                  <a:spcPts val="0"/>
                </a:spcAft>
                <a:buNone/>
              </a:pPr>
              <a:r>
                <a:rPr lang="ru" sz="1500">
                  <a:latin typeface="Montserrat"/>
                  <a:ea typeface="Montserrat"/>
                  <a:cs typeface="Montserrat"/>
                  <a:sym typeface="Montserrat"/>
                </a:rPr>
                <a:t>Vocational Open Online Course (VOOC) -Infrastrukturen</a:t>
              </a:r>
              <a:endParaRPr sz="1500">
                <a:latin typeface="Montserrat"/>
                <a:ea typeface="Montserrat"/>
                <a:cs typeface="Montserrat"/>
                <a:sym typeface="Montserrat"/>
              </a:endParaRPr>
            </a:p>
          </p:txBody>
        </p:sp>
        <p:sp>
          <p:nvSpPr>
            <p:cNvPr id="279" name="Google Shape;279;p36"/>
            <p:cNvSpPr txBox="1"/>
            <p:nvPr/>
          </p:nvSpPr>
          <p:spPr>
            <a:xfrm>
              <a:off x="278973" y="5943724"/>
              <a:ext cx="1676100" cy="11721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ru" sz="3000" u="none" cap="none" strike="noStrike">
                  <a:solidFill>
                    <a:srgbClr val="EF9F4E"/>
                  </a:solidFill>
                  <a:latin typeface="Montserrat"/>
                  <a:ea typeface="Montserrat"/>
                  <a:cs typeface="Montserrat"/>
                  <a:sym typeface="Montserrat"/>
                </a:rPr>
                <a:t>O4</a:t>
              </a:r>
              <a:endParaRPr sz="700"/>
            </a:p>
          </p:txBody>
        </p:sp>
        <p:sp>
          <p:nvSpPr>
            <p:cNvPr id="280" name="Google Shape;280;p36"/>
            <p:cNvSpPr txBox="1"/>
            <p:nvPr/>
          </p:nvSpPr>
          <p:spPr>
            <a:xfrm>
              <a:off x="2416017" y="5782556"/>
              <a:ext cx="10890600" cy="3047400"/>
            </a:xfrm>
            <a:prstGeom prst="rect">
              <a:avLst/>
            </a:prstGeom>
            <a:noFill/>
            <a:ln>
              <a:noFill/>
            </a:ln>
          </p:spPr>
          <p:txBody>
            <a:bodyPr anchorCtr="0" anchor="t" bIns="0" lIns="0" spcFirstLastPara="1" rIns="0" wrap="square" tIns="0">
              <a:spAutoFit/>
            </a:bodyPr>
            <a:lstStyle/>
            <a:p>
              <a:pPr indent="0" lvl="0" marL="0" marR="0" rtl="0" algn="just">
                <a:lnSpc>
                  <a:spcPct val="140013"/>
                </a:lnSpc>
                <a:spcBef>
                  <a:spcPts val="0"/>
                </a:spcBef>
                <a:spcAft>
                  <a:spcPts val="0"/>
                </a:spcAft>
                <a:buNone/>
              </a:pPr>
              <a:r>
                <a:rPr lang="ru" sz="1500">
                  <a:latin typeface="Montserrat"/>
                  <a:ea typeface="Montserrat"/>
                  <a:cs typeface="Montserrat"/>
                  <a:sym typeface="Montserrat"/>
                </a:rPr>
                <a:t>Framework für die Anerkennung und Integration von ML-Fähigkeiten und –Anforderugen in Zertifizierungs- und Standardisierungssysteme</a:t>
              </a:r>
              <a:endParaRPr sz="700"/>
            </a:p>
          </p:txBody>
        </p:sp>
        <p:sp>
          <p:nvSpPr>
            <p:cNvPr id="281" name="Google Shape;281;p36"/>
            <p:cNvSpPr txBox="1"/>
            <p:nvPr/>
          </p:nvSpPr>
          <p:spPr>
            <a:xfrm>
              <a:off x="278973" y="1552455"/>
              <a:ext cx="1676100" cy="1172100"/>
            </a:xfrm>
            <a:prstGeom prst="rect">
              <a:avLst/>
            </a:prstGeom>
            <a:noFill/>
            <a:ln>
              <a:noFill/>
            </a:ln>
          </p:spPr>
          <p:txBody>
            <a:bodyPr anchorCtr="0" anchor="t" bIns="0" lIns="0" spcFirstLastPara="1" rIns="0" wrap="square" tIns="0">
              <a:spAutoFit/>
            </a:bodyPr>
            <a:lstStyle/>
            <a:p>
              <a:pPr indent="0" lvl="0" marL="0" marR="0" rtl="0" algn="l">
                <a:lnSpc>
                  <a:spcPct val="137672"/>
                </a:lnSpc>
                <a:spcBef>
                  <a:spcPts val="0"/>
                </a:spcBef>
                <a:spcAft>
                  <a:spcPts val="0"/>
                </a:spcAft>
                <a:buNone/>
              </a:pPr>
              <a:r>
                <a:rPr b="1" i="0" lang="ru" sz="3000" u="none" cap="none" strike="noStrike">
                  <a:solidFill>
                    <a:srgbClr val="EF9F4E"/>
                  </a:solidFill>
                  <a:latin typeface="Montserrat"/>
                  <a:ea typeface="Montserrat"/>
                  <a:cs typeface="Montserrat"/>
                  <a:sym typeface="Montserrat"/>
                </a:rPr>
                <a:t>O2</a:t>
              </a:r>
              <a:endParaRPr sz="700"/>
            </a:p>
          </p:txBody>
        </p:sp>
        <p:sp>
          <p:nvSpPr>
            <p:cNvPr id="282" name="Google Shape;282;p36"/>
            <p:cNvSpPr txBox="1"/>
            <p:nvPr/>
          </p:nvSpPr>
          <p:spPr>
            <a:xfrm>
              <a:off x="2416017" y="1552445"/>
              <a:ext cx="10890600" cy="1406400"/>
            </a:xfrm>
            <a:prstGeom prst="rect">
              <a:avLst/>
            </a:prstGeom>
            <a:noFill/>
            <a:ln>
              <a:noFill/>
            </a:ln>
          </p:spPr>
          <p:txBody>
            <a:bodyPr anchorCtr="0" anchor="t" bIns="0" lIns="0" spcFirstLastPara="1" rIns="0" wrap="square" tIns="0">
              <a:spAutoFit/>
            </a:bodyPr>
            <a:lstStyle/>
            <a:p>
              <a:pPr indent="0" lvl="0" marL="0" rtl="0" algn="just">
                <a:lnSpc>
                  <a:spcPct val="140000"/>
                </a:lnSpc>
                <a:spcBef>
                  <a:spcPts val="0"/>
                </a:spcBef>
                <a:spcAft>
                  <a:spcPts val="0"/>
                </a:spcAft>
                <a:buNone/>
              </a:pPr>
              <a:r>
                <a:rPr b="1" lang="ru" sz="1500">
                  <a:latin typeface="Montserrat"/>
                  <a:ea typeface="Montserrat"/>
                  <a:cs typeface="Montserrat"/>
                  <a:sym typeface="Montserrat"/>
                </a:rPr>
                <a:t>MACHINA-Lehrplanstruktur und offene Bildungsressourcen</a:t>
              </a:r>
              <a:endParaRPr b="1" sz="700"/>
            </a:p>
          </p:txBody>
        </p:sp>
        <p:sp>
          <p:nvSpPr>
            <p:cNvPr id="283" name="Google Shape;283;p36"/>
            <p:cNvSpPr txBox="1"/>
            <p:nvPr/>
          </p:nvSpPr>
          <p:spPr>
            <a:xfrm>
              <a:off x="3947439" y="9458084"/>
              <a:ext cx="10139700" cy="585900"/>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ru" sz="1500" u="none" cap="none" strike="noStrike">
                  <a:solidFill>
                    <a:srgbClr val="000000"/>
                  </a:solidFill>
                  <a:latin typeface="Montserrat"/>
                  <a:ea typeface="Montserrat"/>
                  <a:cs typeface="Montserrat"/>
                  <a:sym typeface="Montserrat"/>
                </a:rPr>
                <a:t>MA</a:t>
              </a:r>
              <a:r>
                <a:rPr lang="ru" sz="1500">
                  <a:latin typeface="Montserrat"/>
                  <a:ea typeface="Montserrat"/>
                  <a:cs typeface="Montserrat"/>
                  <a:sym typeface="Montserrat"/>
                </a:rPr>
                <a:t>CHINA Nationale Informationstag</a:t>
              </a:r>
              <a:endParaRPr sz="1500">
                <a:latin typeface="Montserrat"/>
                <a:ea typeface="Montserrat"/>
                <a:cs typeface="Montserrat"/>
                <a:sym typeface="Montserrat"/>
              </a:endParaRPr>
            </a:p>
          </p:txBody>
        </p:sp>
        <p:sp>
          <p:nvSpPr>
            <p:cNvPr id="284" name="Google Shape;284;p36"/>
            <p:cNvSpPr txBox="1"/>
            <p:nvPr/>
          </p:nvSpPr>
          <p:spPr>
            <a:xfrm>
              <a:off x="278973" y="9164956"/>
              <a:ext cx="3442800" cy="11721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ru" sz="3000" u="none" cap="none" strike="noStrike">
                  <a:solidFill>
                    <a:srgbClr val="20345E"/>
                  </a:solidFill>
                  <a:latin typeface="Montserrat"/>
                  <a:ea typeface="Montserrat"/>
                  <a:cs typeface="Montserrat"/>
                  <a:sym typeface="Montserrat"/>
                </a:rPr>
                <a:t>E1-E5</a:t>
              </a:r>
              <a:endParaRPr sz="700"/>
            </a:p>
          </p:txBody>
        </p:sp>
      </p:grpSp>
      <p:sp>
        <p:nvSpPr>
          <p:cNvPr id="285" name="Google Shape;285;p36"/>
          <p:cNvSpPr txBox="1"/>
          <p:nvPr/>
        </p:nvSpPr>
        <p:spPr>
          <a:xfrm>
            <a:off x="739939" y="682749"/>
            <a:ext cx="2346300" cy="11082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ru" sz="3000" u="none" cap="none" strike="noStrike">
                <a:solidFill>
                  <a:srgbClr val="20345E"/>
                </a:solidFill>
                <a:latin typeface="Montserrat"/>
                <a:ea typeface="Montserrat"/>
                <a:cs typeface="Montserrat"/>
                <a:sym typeface="Montserrat"/>
              </a:rPr>
              <a:t>MAIN </a:t>
            </a:r>
            <a:endParaRPr sz="700"/>
          </a:p>
          <a:p>
            <a:pPr indent="0" lvl="0" marL="0" marR="0" rtl="0" algn="just">
              <a:lnSpc>
                <a:spcPct val="140000"/>
              </a:lnSpc>
              <a:spcBef>
                <a:spcPts val="0"/>
              </a:spcBef>
              <a:spcAft>
                <a:spcPts val="0"/>
              </a:spcAft>
              <a:buNone/>
            </a:pPr>
            <a:r>
              <a:rPr b="1" i="0" lang="ru" sz="3000" u="none" cap="none" strike="noStrike">
                <a:solidFill>
                  <a:srgbClr val="20345E"/>
                </a:solidFill>
                <a:latin typeface="Montserrat"/>
                <a:ea typeface="Montserrat"/>
                <a:cs typeface="Montserrat"/>
                <a:sym typeface="Montserrat"/>
              </a:rPr>
              <a:t>OUTPUTS</a:t>
            </a:r>
            <a:endParaRPr sz="700"/>
          </a:p>
        </p:txBody>
      </p:sp>
      <p:pic>
        <p:nvPicPr>
          <p:cNvPr id="286" name="Google Shape;286;p36"/>
          <p:cNvPicPr preferRelativeResize="0"/>
          <p:nvPr/>
        </p:nvPicPr>
        <p:blipFill rotWithShape="1">
          <a:blip r:embed="rId8">
            <a:alphaModFix/>
          </a:blip>
          <a:srcRect b="0" l="0" r="0" t="0"/>
          <a:stretch/>
        </p:blipFill>
        <p:spPr>
          <a:xfrm rot="10800000">
            <a:off x="5187507" y="4900337"/>
            <a:ext cx="3765485" cy="6118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1" name="Shape 291"/>
        <p:cNvGrpSpPr/>
        <p:nvPr/>
      </p:nvGrpSpPr>
      <p:grpSpPr>
        <a:xfrm>
          <a:off x="0" y="0"/>
          <a:ext cx="0" cy="0"/>
          <a:chOff x="0" y="0"/>
          <a:chExt cx="0" cy="0"/>
        </a:xfrm>
      </p:grpSpPr>
      <p:sp>
        <p:nvSpPr>
          <p:cNvPr id="292" name="Google Shape;292;p37"/>
          <p:cNvSpPr txBox="1"/>
          <p:nvPr>
            <p:ph idx="1" type="body"/>
          </p:nvPr>
        </p:nvSpPr>
        <p:spPr>
          <a:xfrm>
            <a:off x="1157925" y="2571750"/>
            <a:ext cx="3498000" cy="1733100"/>
          </a:xfrm>
          <a:prstGeom prst="rect">
            <a:avLst/>
          </a:prstGeom>
          <a:noFill/>
          <a:ln>
            <a:noFill/>
          </a:ln>
        </p:spPr>
        <p:txBody>
          <a:bodyPr anchorCtr="0" anchor="t" bIns="34275" lIns="68575" spcFirstLastPara="1" rIns="68575" wrap="square" tIns="34275">
            <a:noAutofit/>
          </a:bodyPr>
          <a:lstStyle/>
          <a:p>
            <a:pPr indent="-165100" lvl="3" marL="450000" rtl="0" algn="l">
              <a:lnSpc>
                <a:spcPct val="120000"/>
              </a:lnSpc>
              <a:spcBef>
                <a:spcPts val="400"/>
              </a:spcBef>
              <a:spcAft>
                <a:spcPts val="0"/>
              </a:spcAft>
              <a:buSzPts val="1100"/>
              <a:buFont typeface="Noto Sans Symbols"/>
              <a:buChar char="❑"/>
            </a:pPr>
            <a:r>
              <a:rPr lang="ru" sz="1500">
                <a:solidFill>
                  <a:schemeClr val="dk1"/>
                </a:solidFill>
                <a:latin typeface="Montserrat"/>
                <a:ea typeface="Montserrat"/>
                <a:cs typeface="Montserrat"/>
                <a:sym typeface="Montserrat"/>
              </a:rPr>
              <a:t>EQF Level 5</a:t>
            </a:r>
            <a:endParaRPr sz="1500">
              <a:solidFill>
                <a:schemeClr val="dk1"/>
              </a:solidFill>
              <a:latin typeface="Montserrat"/>
              <a:ea typeface="Montserrat"/>
              <a:cs typeface="Montserrat"/>
              <a:sym typeface="Montserrat"/>
            </a:endParaRPr>
          </a:p>
          <a:p>
            <a:pPr indent="-165100" lvl="3" marL="450000" rtl="0" algn="l">
              <a:lnSpc>
                <a:spcPct val="120000"/>
              </a:lnSpc>
              <a:spcBef>
                <a:spcPts val="400"/>
              </a:spcBef>
              <a:spcAft>
                <a:spcPts val="0"/>
              </a:spcAft>
              <a:buSzPts val="1100"/>
              <a:buFont typeface="Noto Sans Symbols"/>
              <a:buChar char="❑"/>
            </a:pPr>
            <a:r>
              <a:rPr lang="ru" sz="1500">
                <a:solidFill>
                  <a:schemeClr val="dk1"/>
                </a:solidFill>
                <a:latin typeface="Montserrat"/>
                <a:ea typeface="Montserrat"/>
                <a:cs typeface="Montserrat"/>
                <a:sym typeface="Montserrat"/>
              </a:rPr>
              <a:t>6 Lerneinheiten</a:t>
            </a:r>
            <a:endParaRPr sz="1500">
              <a:solidFill>
                <a:schemeClr val="dk1"/>
              </a:solidFill>
              <a:latin typeface="Montserrat"/>
              <a:ea typeface="Montserrat"/>
              <a:cs typeface="Montserrat"/>
              <a:sym typeface="Montserrat"/>
            </a:endParaRPr>
          </a:p>
          <a:p>
            <a:pPr indent="-165100" lvl="3" marL="450000" rtl="0" algn="l">
              <a:lnSpc>
                <a:spcPct val="120000"/>
              </a:lnSpc>
              <a:spcBef>
                <a:spcPts val="400"/>
              </a:spcBef>
              <a:spcAft>
                <a:spcPts val="0"/>
              </a:spcAft>
              <a:buSzPts val="1100"/>
              <a:buFont typeface="Noto Sans Symbols"/>
              <a:buChar char="❑"/>
            </a:pPr>
            <a:r>
              <a:rPr lang="ru" sz="1500">
                <a:solidFill>
                  <a:schemeClr val="dk1"/>
                </a:solidFill>
                <a:latin typeface="Montserrat"/>
                <a:ea typeface="Montserrat"/>
                <a:cs typeface="Montserrat"/>
                <a:sym typeface="Montserrat"/>
              </a:rPr>
              <a:t>27 Lektionen</a:t>
            </a:r>
            <a:endParaRPr sz="1500">
              <a:solidFill>
                <a:schemeClr val="dk1"/>
              </a:solidFill>
              <a:latin typeface="Montserrat"/>
              <a:ea typeface="Montserrat"/>
              <a:cs typeface="Montserrat"/>
              <a:sym typeface="Montserrat"/>
            </a:endParaRPr>
          </a:p>
          <a:p>
            <a:pPr indent="-165100" lvl="3" marL="450000" rtl="0" algn="l">
              <a:lnSpc>
                <a:spcPct val="120000"/>
              </a:lnSpc>
              <a:spcBef>
                <a:spcPts val="400"/>
              </a:spcBef>
              <a:spcAft>
                <a:spcPts val="0"/>
              </a:spcAft>
              <a:buSzPts val="1100"/>
              <a:buFont typeface="Noto Sans Symbols"/>
              <a:buChar char="❑"/>
            </a:pPr>
            <a:r>
              <a:rPr lang="ru" sz="1500">
                <a:solidFill>
                  <a:schemeClr val="dk1"/>
                </a:solidFill>
                <a:latin typeface="Montserrat"/>
                <a:ea typeface="Montserrat"/>
                <a:cs typeface="Montserrat"/>
                <a:sym typeface="Montserrat"/>
              </a:rPr>
              <a:t>509 Stunden Dauer</a:t>
            </a:r>
            <a:endParaRPr sz="1500">
              <a:solidFill>
                <a:schemeClr val="dk1"/>
              </a:solidFill>
              <a:latin typeface="Montserrat"/>
              <a:ea typeface="Montserrat"/>
              <a:cs typeface="Montserrat"/>
              <a:sym typeface="Montserrat"/>
            </a:endParaRPr>
          </a:p>
          <a:p>
            <a:pPr indent="-165100" lvl="3" marL="450000" rtl="0" algn="l">
              <a:lnSpc>
                <a:spcPct val="120000"/>
              </a:lnSpc>
              <a:spcBef>
                <a:spcPts val="400"/>
              </a:spcBef>
              <a:spcAft>
                <a:spcPts val="0"/>
              </a:spcAft>
              <a:buSzPts val="1100"/>
              <a:buFont typeface="Noto Sans Symbols"/>
              <a:buChar char="❑"/>
            </a:pPr>
            <a:r>
              <a:rPr lang="ru" sz="1500">
                <a:solidFill>
                  <a:schemeClr val="dk1"/>
                </a:solidFill>
                <a:latin typeface="Montserrat"/>
                <a:ea typeface="Montserrat"/>
                <a:cs typeface="Montserrat"/>
                <a:sym typeface="Montserrat"/>
              </a:rPr>
              <a:t>Englisch, Französisch, Deutsch, Griechisch, Rumänisch, Italienisch</a:t>
            </a:r>
            <a:endParaRPr sz="1500">
              <a:solidFill>
                <a:schemeClr val="dk1"/>
              </a:solidFill>
              <a:latin typeface="Montserrat"/>
              <a:ea typeface="Montserrat"/>
              <a:cs typeface="Montserrat"/>
              <a:sym typeface="Montserrat"/>
            </a:endParaRPr>
          </a:p>
          <a:p>
            <a:pPr indent="0" lvl="0" marL="1206500" rtl="0" algn="l">
              <a:lnSpc>
                <a:spcPct val="120000"/>
              </a:lnSpc>
              <a:spcBef>
                <a:spcPts val="800"/>
              </a:spcBef>
              <a:spcAft>
                <a:spcPts val="0"/>
              </a:spcAft>
              <a:buNone/>
            </a:pPr>
            <a:r>
              <a:t/>
            </a:r>
            <a:endParaRPr sz="1500">
              <a:solidFill>
                <a:schemeClr val="dk1"/>
              </a:solidFill>
              <a:latin typeface="Montserrat"/>
              <a:ea typeface="Montserrat"/>
              <a:cs typeface="Montserrat"/>
              <a:sym typeface="Montserrat"/>
            </a:endParaRPr>
          </a:p>
        </p:txBody>
      </p:sp>
      <p:grpSp>
        <p:nvGrpSpPr>
          <p:cNvPr id="293" name="Google Shape;293;p37"/>
          <p:cNvGrpSpPr/>
          <p:nvPr/>
        </p:nvGrpSpPr>
        <p:grpSpPr>
          <a:xfrm>
            <a:off x="51" y="3450906"/>
            <a:ext cx="895287" cy="1692279"/>
            <a:chOff x="60" y="4601497"/>
            <a:chExt cx="1014145" cy="2017500"/>
          </a:xfrm>
        </p:grpSpPr>
        <p:sp>
          <p:nvSpPr>
            <p:cNvPr id="294" name="Google Shape;294;p37"/>
            <p:cNvSpPr/>
            <p:nvPr/>
          </p:nvSpPr>
          <p:spPr>
            <a:xfrm rot="5400000">
              <a:off x="-501690" y="5103247"/>
              <a:ext cx="2017500" cy="1014000"/>
            </a:xfrm>
            <a:prstGeom prst="triangle">
              <a:avLst>
                <a:gd fmla="val 50000" name="adj"/>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95" name="Google Shape;295;p37"/>
            <p:cNvSpPr/>
            <p:nvPr/>
          </p:nvSpPr>
          <p:spPr>
            <a:xfrm rot="2700000">
              <a:off x="427814" y="5728750"/>
              <a:ext cx="485782" cy="485782"/>
            </a:xfrm>
            <a:prstGeom prst="rect">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pic>
        <p:nvPicPr>
          <p:cNvPr descr="A picture containing text, microscope&#10;&#10;Description automatically generated" id="296" name="Google Shape;296;p37"/>
          <p:cNvPicPr preferRelativeResize="0"/>
          <p:nvPr/>
        </p:nvPicPr>
        <p:blipFill rotWithShape="1">
          <a:blip r:embed="rId3">
            <a:alphaModFix/>
          </a:blip>
          <a:srcRect b="0" l="0" r="0" t="0"/>
          <a:stretch/>
        </p:blipFill>
        <p:spPr>
          <a:xfrm>
            <a:off x="5101575" y="2447375"/>
            <a:ext cx="3656525" cy="2068725"/>
          </a:xfrm>
          <a:prstGeom prst="rect">
            <a:avLst/>
          </a:prstGeom>
          <a:noFill/>
          <a:ln>
            <a:noFill/>
          </a:ln>
        </p:spPr>
      </p:pic>
      <p:sp>
        <p:nvSpPr>
          <p:cNvPr id="297" name="Google Shape;297;p37"/>
          <p:cNvSpPr/>
          <p:nvPr/>
        </p:nvSpPr>
        <p:spPr>
          <a:xfrm>
            <a:off x="575" y="-4"/>
            <a:ext cx="9142847" cy="1452817"/>
          </a:xfrm>
          <a:custGeom>
            <a:rect b="b" l="l" r="r" t="t"/>
            <a:pathLst>
              <a:path extrusionOk="0" h="3479800" w="2774764">
                <a:moveTo>
                  <a:pt x="0" y="0"/>
                </a:moveTo>
                <a:lnTo>
                  <a:pt x="2774764" y="0"/>
                </a:lnTo>
                <a:lnTo>
                  <a:pt x="2774764" y="3479800"/>
                </a:lnTo>
                <a:lnTo>
                  <a:pt x="0" y="3479800"/>
                </a:lnTo>
                <a:close/>
              </a:path>
            </a:pathLst>
          </a:custGeom>
          <a:solidFill>
            <a:srgbClr val="EFEFEF"/>
          </a:solidFill>
          <a:ln>
            <a:noFill/>
          </a:ln>
        </p:spPr>
      </p:sp>
      <p:grpSp>
        <p:nvGrpSpPr>
          <p:cNvPr id="298" name="Google Shape;298;p37"/>
          <p:cNvGrpSpPr/>
          <p:nvPr/>
        </p:nvGrpSpPr>
        <p:grpSpPr>
          <a:xfrm>
            <a:off x="8413935" y="611"/>
            <a:ext cx="729499" cy="1451605"/>
            <a:chOff x="10918968" y="713059"/>
            <a:chExt cx="1272900" cy="2532900"/>
          </a:xfrm>
        </p:grpSpPr>
        <p:sp>
          <p:nvSpPr>
            <p:cNvPr id="299" name="Google Shape;299;p37"/>
            <p:cNvSpPr/>
            <p:nvPr/>
          </p:nvSpPr>
          <p:spPr>
            <a:xfrm rot="2700000">
              <a:off x="11052660" y="2120011"/>
              <a:ext cx="645306" cy="645306"/>
            </a:xfrm>
            <a:prstGeom prst="rect">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00" name="Google Shape;300;p37"/>
            <p:cNvSpPr/>
            <p:nvPr/>
          </p:nvSpPr>
          <p:spPr>
            <a:xfrm rot="-5400000">
              <a:off x="10288968" y="1343059"/>
              <a:ext cx="2532900" cy="1272900"/>
            </a:xfrm>
            <a:prstGeom prst="triangle">
              <a:avLst>
                <a:gd fmla="val 50000" name="adj"/>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301" name="Google Shape;301;p37"/>
          <p:cNvSpPr txBox="1"/>
          <p:nvPr>
            <p:ph type="title"/>
          </p:nvPr>
        </p:nvSpPr>
        <p:spPr>
          <a:xfrm>
            <a:off x="346000" y="419688"/>
            <a:ext cx="8178900" cy="852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b="1" lang="ru" sz="2400">
                <a:solidFill>
                  <a:srgbClr val="273755"/>
                </a:solidFill>
                <a:latin typeface="Montserrat"/>
                <a:ea typeface="Montserrat"/>
                <a:cs typeface="Montserrat"/>
                <a:sym typeface="Montserrat"/>
              </a:rPr>
              <a:t>O2: </a:t>
            </a:r>
            <a:r>
              <a:rPr b="1" lang="ru" sz="2400">
                <a:solidFill>
                  <a:srgbClr val="273755"/>
                </a:solidFill>
                <a:latin typeface="Montserrat"/>
                <a:ea typeface="Montserrat"/>
                <a:cs typeface="Montserrat"/>
                <a:sym typeface="Montserrat"/>
              </a:rPr>
              <a:t>MACHINA LERNPLANSTRUKTUR UND </a:t>
            </a:r>
            <a:endParaRPr b="1" sz="2400">
              <a:solidFill>
                <a:srgbClr val="273755"/>
              </a:solidFill>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2700"/>
              <a:buFont typeface="Calibri"/>
              <a:buNone/>
            </a:pPr>
            <a:r>
              <a:rPr b="1" lang="ru" sz="2400">
                <a:solidFill>
                  <a:srgbClr val="273755"/>
                </a:solidFill>
                <a:latin typeface="Montserrat"/>
                <a:ea typeface="Montserrat"/>
                <a:cs typeface="Montserrat"/>
                <a:sym typeface="Montserrat"/>
              </a:rPr>
              <a:t>OFFENE BILDUNGSRESSOURCEN </a:t>
            </a:r>
            <a:endParaRPr b="1" sz="2400">
              <a:solidFill>
                <a:srgbClr val="273755"/>
              </a:solidFill>
              <a:latin typeface="Montserrat"/>
              <a:ea typeface="Montserrat"/>
              <a:cs typeface="Montserrat"/>
              <a:sym typeface="Montserrat"/>
            </a:endParaRPr>
          </a:p>
        </p:txBody>
      </p:sp>
      <p:cxnSp>
        <p:nvCxnSpPr>
          <p:cNvPr id="302" name="Google Shape;302;p37"/>
          <p:cNvCxnSpPr/>
          <p:nvPr/>
        </p:nvCxnSpPr>
        <p:spPr>
          <a:xfrm>
            <a:off x="198975" y="825750"/>
            <a:ext cx="4576500" cy="39900"/>
          </a:xfrm>
          <a:prstGeom prst="straightConnector1">
            <a:avLst/>
          </a:prstGeom>
          <a:noFill/>
          <a:ln cap="flat" cmpd="sng" w="19050">
            <a:solidFill>
              <a:srgbClr val="FFFFFF"/>
            </a:solidFill>
            <a:prstDash val="solid"/>
            <a:round/>
            <a:headEnd len="med" w="med" type="none"/>
            <a:tailEnd len="med" w="med" type="none"/>
          </a:ln>
        </p:spPr>
      </p:cxnSp>
      <p:sp>
        <p:nvSpPr>
          <p:cNvPr id="303" name="Google Shape;303;p37"/>
          <p:cNvSpPr txBox="1"/>
          <p:nvPr>
            <p:ph idx="1" type="body"/>
          </p:nvPr>
        </p:nvSpPr>
        <p:spPr>
          <a:xfrm>
            <a:off x="268625" y="1660850"/>
            <a:ext cx="4902600" cy="278100"/>
          </a:xfrm>
          <a:prstGeom prst="rect">
            <a:avLst/>
          </a:prstGeom>
          <a:noFill/>
          <a:ln>
            <a:noFill/>
          </a:ln>
        </p:spPr>
        <p:txBody>
          <a:bodyPr anchorCtr="0" anchor="t" bIns="34275" lIns="68575" spcFirstLastPara="1" rIns="68575" wrap="square" tIns="34275">
            <a:noAutofit/>
          </a:bodyPr>
          <a:lstStyle/>
          <a:p>
            <a:pPr indent="0" lvl="0" marL="179999" rtl="0" algn="l">
              <a:lnSpc>
                <a:spcPct val="90000"/>
              </a:lnSpc>
              <a:spcBef>
                <a:spcPts val="400"/>
              </a:spcBef>
              <a:spcAft>
                <a:spcPts val="0"/>
              </a:spcAft>
              <a:buNone/>
            </a:pPr>
            <a:r>
              <a:rPr b="1" lang="ru" sz="1600">
                <a:solidFill>
                  <a:srgbClr val="000000"/>
                </a:solidFill>
                <a:latin typeface="Montserrat"/>
                <a:ea typeface="Montserrat"/>
                <a:cs typeface="Montserrat"/>
                <a:sym typeface="Montserrat"/>
              </a:rPr>
              <a:t>Entwicklung der Bildungsressourcen</a:t>
            </a:r>
            <a:endParaRPr b="1" sz="900"/>
          </a:p>
        </p:txBody>
      </p:sp>
      <p:sp>
        <p:nvSpPr>
          <p:cNvPr id="304" name="Google Shape;304;p37"/>
          <p:cNvSpPr txBox="1"/>
          <p:nvPr/>
        </p:nvSpPr>
        <p:spPr>
          <a:xfrm>
            <a:off x="595175" y="2102388"/>
            <a:ext cx="4694400" cy="392400"/>
          </a:xfrm>
          <a:prstGeom prst="rect">
            <a:avLst/>
          </a:prstGeom>
          <a:noFill/>
          <a:ln>
            <a:noFill/>
          </a:ln>
        </p:spPr>
        <p:txBody>
          <a:bodyPr anchorCtr="0" anchor="t" bIns="91425" lIns="91425" spcFirstLastPara="1" rIns="91425" wrap="square" tIns="91425">
            <a:spAutoFit/>
          </a:bodyPr>
          <a:lstStyle/>
          <a:p>
            <a:pPr indent="0" lvl="0" marL="179999" rtl="0" algn="just">
              <a:lnSpc>
                <a:spcPct val="90000"/>
              </a:lnSpc>
              <a:spcBef>
                <a:spcPts val="400"/>
              </a:spcBef>
              <a:spcAft>
                <a:spcPts val="1000"/>
              </a:spcAft>
              <a:buNone/>
            </a:pPr>
            <a:r>
              <a:rPr lang="ru" sz="1500">
                <a:solidFill>
                  <a:schemeClr val="dk1"/>
                </a:solidFill>
                <a:latin typeface="Montserrat"/>
                <a:ea typeface="Montserrat"/>
                <a:cs typeface="Montserrat"/>
                <a:sym typeface="Montserrat"/>
              </a:rPr>
              <a:t>Eigenschaften des Lehrplans:</a:t>
            </a:r>
            <a:endParaRPr sz="15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9" name="Shape 309"/>
        <p:cNvGrpSpPr/>
        <p:nvPr/>
      </p:nvGrpSpPr>
      <p:grpSpPr>
        <a:xfrm>
          <a:off x="0" y="0"/>
          <a:ext cx="0" cy="0"/>
          <a:chOff x="0" y="0"/>
          <a:chExt cx="0" cy="0"/>
        </a:xfrm>
      </p:grpSpPr>
      <p:grpSp>
        <p:nvGrpSpPr>
          <p:cNvPr id="310" name="Google Shape;310;p38"/>
          <p:cNvGrpSpPr/>
          <p:nvPr/>
        </p:nvGrpSpPr>
        <p:grpSpPr>
          <a:xfrm>
            <a:off x="51" y="3450906"/>
            <a:ext cx="895287" cy="1692279"/>
            <a:chOff x="60" y="4601497"/>
            <a:chExt cx="1014145" cy="2017500"/>
          </a:xfrm>
        </p:grpSpPr>
        <p:sp>
          <p:nvSpPr>
            <p:cNvPr id="311" name="Google Shape;311;p38"/>
            <p:cNvSpPr/>
            <p:nvPr/>
          </p:nvSpPr>
          <p:spPr>
            <a:xfrm rot="5400000">
              <a:off x="-501690" y="5103247"/>
              <a:ext cx="2017500" cy="1014000"/>
            </a:xfrm>
            <a:prstGeom prst="triangle">
              <a:avLst>
                <a:gd fmla="val 50000" name="adj"/>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12" name="Google Shape;312;p38"/>
            <p:cNvSpPr/>
            <p:nvPr/>
          </p:nvSpPr>
          <p:spPr>
            <a:xfrm rot="2700000">
              <a:off x="427814" y="5728750"/>
              <a:ext cx="485782" cy="485782"/>
            </a:xfrm>
            <a:prstGeom prst="rect">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313" name="Google Shape;313;p38"/>
          <p:cNvSpPr/>
          <p:nvPr/>
        </p:nvSpPr>
        <p:spPr>
          <a:xfrm>
            <a:off x="575" y="-4"/>
            <a:ext cx="9142847" cy="1452817"/>
          </a:xfrm>
          <a:custGeom>
            <a:rect b="b" l="l" r="r" t="t"/>
            <a:pathLst>
              <a:path extrusionOk="0" h="3479800" w="2774764">
                <a:moveTo>
                  <a:pt x="0" y="0"/>
                </a:moveTo>
                <a:lnTo>
                  <a:pt x="2774764" y="0"/>
                </a:lnTo>
                <a:lnTo>
                  <a:pt x="2774764" y="3479800"/>
                </a:lnTo>
                <a:lnTo>
                  <a:pt x="0" y="3479800"/>
                </a:lnTo>
                <a:close/>
              </a:path>
            </a:pathLst>
          </a:custGeom>
          <a:solidFill>
            <a:srgbClr val="EFEFEF"/>
          </a:solidFill>
          <a:ln>
            <a:noFill/>
          </a:ln>
        </p:spPr>
      </p:sp>
      <p:grpSp>
        <p:nvGrpSpPr>
          <p:cNvPr id="314" name="Google Shape;314;p38"/>
          <p:cNvGrpSpPr/>
          <p:nvPr/>
        </p:nvGrpSpPr>
        <p:grpSpPr>
          <a:xfrm>
            <a:off x="8413935" y="611"/>
            <a:ext cx="729499" cy="1451605"/>
            <a:chOff x="10918968" y="713059"/>
            <a:chExt cx="1272900" cy="2532900"/>
          </a:xfrm>
        </p:grpSpPr>
        <p:sp>
          <p:nvSpPr>
            <p:cNvPr id="315" name="Google Shape;315;p38"/>
            <p:cNvSpPr/>
            <p:nvPr/>
          </p:nvSpPr>
          <p:spPr>
            <a:xfrm rot="2700000">
              <a:off x="11052660" y="2120011"/>
              <a:ext cx="645306" cy="645306"/>
            </a:xfrm>
            <a:prstGeom prst="rect">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16" name="Google Shape;316;p38"/>
            <p:cNvSpPr/>
            <p:nvPr/>
          </p:nvSpPr>
          <p:spPr>
            <a:xfrm rot="-5400000">
              <a:off x="10288968" y="1343059"/>
              <a:ext cx="2532900" cy="1272900"/>
            </a:xfrm>
            <a:prstGeom prst="triangle">
              <a:avLst>
                <a:gd fmla="val 50000" name="adj"/>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cxnSp>
        <p:nvCxnSpPr>
          <p:cNvPr id="317" name="Google Shape;317;p38"/>
          <p:cNvCxnSpPr/>
          <p:nvPr/>
        </p:nvCxnSpPr>
        <p:spPr>
          <a:xfrm>
            <a:off x="198975" y="825750"/>
            <a:ext cx="4576500" cy="39900"/>
          </a:xfrm>
          <a:prstGeom prst="straightConnector1">
            <a:avLst/>
          </a:prstGeom>
          <a:noFill/>
          <a:ln cap="flat" cmpd="sng" w="19050">
            <a:solidFill>
              <a:srgbClr val="FFFFFF"/>
            </a:solidFill>
            <a:prstDash val="solid"/>
            <a:round/>
            <a:headEnd len="med" w="med" type="none"/>
            <a:tailEnd len="med" w="med" type="none"/>
          </a:ln>
        </p:spPr>
      </p:cxnSp>
      <p:sp>
        <p:nvSpPr>
          <p:cNvPr id="318" name="Google Shape;318;p38"/>
          <p:cNvSpPr txBox="1"/>
          <p:nvPr>
            <p:ph idx="1" type="body"/>
          </p:nvPr>
        </p:nvSpPr>
        <p:spPr>
          <a:xfrm>
            <a:off x="268625" y="1660850"/>
            <a:ext cx="4902600" cy="278100"/>
          </a:xfrm>
          <a:prstGeom prst="rect">
            <a:avLst/>
          </a:prstGeom>
          <a:noFill/>
          <a:ln>
            <a:noFill/>
          </a:ln>
        </p:spPr>
        <p:txBody>
          <a:bodyPr anchorCtr="0" anchor="t" bIns="34275" lIns="68575" spcFirstLastPara="1" rIns="68575" wrap="square" tIns="34275">
            <a:noAutofit/>
          </a:bodyPr>
          <a:lstStyle/>
          <a:p>
            <a:pPr indent="0" lvl="0" marL="179999" rtl="0" algn="l">
              <a:spcBef>
                <a:spcPts val="400"/>
              </a:spcBef>
              <a:spcAft>
                <a:spcPts val="0"/>
              </a:spcAft>
              <a:buClr>
                <a:schemeClr val="dk1"/>
              </a:buClr>
              <a:buSzPts val="1100"/>
              <a:buFont typeface="Arial"/>
              <a:buNone/>
            </a:pPr>
            <a:r>
              <a:rPr b="1" lang="ru" sz="1500">
                <a:solidFill>
                  <a:schemeClr val="dk1"/>
                </a:solidFill>
                <a:latin typeface="Montserrat"/>
                <a:ea typeface="Montserrat"/>
                <a:cs typeface="Montserrat"/>
                <a:sym typeface="Montserrat"/>
              </a:rPr>
              <a:t>Struktur des Lehrplans</a:t>
            </a:r>
            <a:endParaRPr b="1" sz="1500">
              <a:solidFill>
                <a:schemeClr val="dk1"/>
              </a:solidFill>
              <a:latin typeface="Montserrat"/>
              <a:ea typeface="Montserrat"/>
              <a:cs typeface="Montserrat"/>
              <a:sym typeface="Montserrat"/>
            </a:endParaRPr>
          </a:p>
          <a:p>
            <a:pPr indent="0" lvl="0" marL="179999" rtl="0" algn="l">
              <a:lnSpc>
                <a:spcPct val="90000"/>
              </a:lnSpc>
              <a:spcBef>
                <a:spcPts val="400"/>
              </a:spcBef>
              <a:spcAft>
                <a:spcPts val="0"/>
              </a:spcAft>
              <a:buNone/>
            </a:pPr>
            <a:r>
              <a:t/>
            </a:r>
            <a:endParaRPr b="1" sz="1600">
              <a:solidFill>
                <a:srgbClr val="000000"/>
              </a:solidFill>
              <a:latin typeface="Montserrat"/>
              <a:ea typeface="Montserrat"/>
              <a:cs typeface="Montserrat"/>
              <a:sym typeface="Montserrat"/>
            </a:endParaRPr>
          </a:p>
        </p:txBody>
      </p:sp>
      <p:sp>
        <p:nvSpPr>
          <p:cNvPr id="319" name="Google Shape;319;p38"/>
          <p:cNvSpPr txBox="1"/>
          <p:nvPr>
            <p:ph idx="1" type="body"/>
          </p:nvPr>
        </p:nvSpPr>
        <p:spPr>
          <a:xfrm>
            <a:off x="994850" y="2198675"/>
            <a:ext cx="3999300" cy="2417700"/>
          </a:xfrm>
          <a:prstGeom prst="rect">
            <a:avLst/>
          </a:prstGeom>
          <a:noFill/>
          <a:ln>
            <a:noFill/>
          </a:ln>
        </p:spPr>
        <p:txBody>
          <a:bodyPr anchorCtr="0" anchor="t" bIns="34275" lIns="68575" spcFirstLastPara="1" rIns="68575" wrap="square" tIns="34275">
            <a:normAutofit fontScale="92500"/>
          </a:bodyPr>
          <a:lstStyle/>
          <a:p>
            <a:pPr indent="-316706" lvl="0" marL="269999" marR="0" rtl="0" algn="just">
              <a:lnSpc>
                <a:spcPct val="140000"/>
              </a:lnSpc>
              <a:spcBef>
                <a:spcPts val="0"/>
              </a:spcBef>
              <a:spcAft>
                <a:spcPts val="0"/>
              </a:spcAft>
              <a:buSzPct val="100000"/>
              <a:buFont typeface="Montserrat"/>
              <a:buChar char="●"/>
            </a:pPr>
            <a:r>
              <a:rPr lang="ru" sz="1500">
                <a:solidFill>
                  <a:schemeClr val="dk1"/>
                </a:solidFill>
                <a:latin typeface="Montserrat"/>
                <a:ea typeface="Montserrat"/>
                <a:cs typeface="Montserrat"/>
                <a:sym typeface="Montserrat"/>
              </a:rPr>
              <a:t>LU1: ML essentials for ICT professionals</a:t>
            </a:r>
            <a:endParaRPr sz="1500">
              <a:solidFill>
                <a:schemeClr val="dk1"/>
              </a:solidFill>
              <a:latin typeface="Montserrat"/>
              <a:ea typeface="Montserrat"/>
              <a:cs typeface="Montserrat"/>
              <a:sym typeface="Montserrat"/>
            </a:endParaRPr>
          </a:p>
          <a:p>
            <a:pPr indent="-316706" lvl="0" marL="269999" marR="0" rtl="0" algn="just">
              <a:lnSpc>
                <a:spcPct val="140000"/>
              </a:lnSpc>
              <a:spcBef>
                <a:spcPts val="0"/>
              </a:spcBef>
              <a:spcAft>
                <a:spcPts val="0"/>
              </a:spcAft>
              <a:buSzPct val="100000"/>
              <a:buFont typeface="Montserrat"/>
              <a:buChar char="●"/>
            </a:pPr>
            <a:r>
              <a:rPr lang="ru" sz="1500">
                <a:solidFill>
                  <a:schemeClr val="dk1"/>
                </a:solidFill>
                <a:latin typeface="Montserrat"/>
                <a:ea typeface="Montserrat"/>
                <a:cs typeface="Montserrat"/>
                <a:sym typeface="Montserrat"/>
              </a:rPr>
              <a:t>LU2: Mathematical Foundations</a:t>
            </a:r>
            <a:endParaRPr sz="1500">
              <a:solidFill>
                <a:schemeClr val="dk1"/>
              </a:solidFill>
              <a:latin typeface="Montserrat"/>
              <a:ea typeface="Montserrat"/>
              <a:cs typeface="Montserrat"/>
              <a:sym typeface="Montserrat"/>
            </a:endParaRPr>
          </a:p>
          <a:p>
            <a:pPr indent="-316706" lvl="0" marL="269999" marR="0" rtl="0" algn="just">
              <a:lnSpc>
                <a:spcPct val="140000"/>
              </a:lnSpc>
              <a:spcBef>
                <a:spcPts val="0"/>
              </a:spcBef>
              <a:spcAft>
                <a:spcPts val="0"/>
              </a:spcAft>
              <a:buSzPct val="100000"/>
              <a:buFont typeface="Montserrat"/>
              <a:buChar char="●"/>
            </a:pPr>
            <a:r>
              <a:rPr lang="ru" sz="1500">
                <a:solidFill>
                  <a:schemeClr val="dk1"/>
                </a:solidFill>
                <a:latin typeface="Montserrat"/>
                <a:ea typeface="Montserrat"/>
                <a:cs typeface="Montserrat"/>
                <a:sym typeface="Montserrat"/>
              </a:rPr>
              <a:t>LU3: ML Algorithms, Programs and Protocols </a:t>
            </a:r>
            <a:endParaRPr sz="1500">
              <a:solidFill>
                <a:schemeClr val="dk1"/>
              </a:solidFill>
              <a:latin typeface="Montserrat"/>
              <a:ea typeface="Montserrat"/>
              <a:cs typeface="Montserrat"/>
              <a:sym typeface="Montserrat"/>
            </a:endParaRPr>
          </a:p>
          <a:p>
            <a:pPr indent="-316706" lvl="0" marL="269999" marR="0" rtl="0" algn="just">
              <a:lnSpc>
                <a:spcPct val="140000"/>
              </a:lnSpc>
              <a:spcBef>
                <a:spcPts val="0"/>
              </a:spcBef>
              <a:spcAft>
                <a:spcPts val="0"/>
              </a:spcAft>
              <a:buSzPct val="100000"/>
              <a:buFont typeface="Montserrat"/>
              <a:buChar char="●"/>
            </a:pPr>
            <a:r>
              <a:rPr lang="ru" sz="1500">
                <a:solidFill>
                  <a:schemeClr val="dk1"/>
                </a:solidFill>
                <a:latin typeface="Montserrat"/>
                <a:ea typeface="Montserrat"/>
                <a:cs typeface="Montserrat"/>
                <a:sym typeface="Montserrat"/>
              </a:rPr>
              <a:t>LU4: Deep Learning (Advanced)</a:t>
            </a:r>
            <a:endParaRPr sz="1500">
              <a:solidFill>
                <a:schemeClr val="dk1"/>
              </a:solidFill>
              <a:latin typeface="Montserrat"/>
              <a:ea typeface="Montserrat"/>
              <a:cs typeface="Montserrat"/>
              <a:sym typeface="Montserrat"/>
            </a:endParaRPr>
          </a:p>
          <a:p>
            <a:pPr indent="-316706" lvl="0" marL="269999" marR="0" rtl="0" algn="just">
              <a:lnSpc>
                <a:spcPct val="140000"/>
              </a:lnSpc>
              <a:spcBef>
                <a:spcPts val="0"/>
              </a:spcBef>
              <a:spcAft>
                <a:spcPts val="0"/>
              </a:spcAft>
              <a:buSzPct val="100000"/>
              <a:buFont typeface="Montserrat"/>
              <a:buChar char="●"/>
            </a:pPr>
            <a:r>
              <a:rPr lang="ru" sz="1500">
                <a:solidFill>
                  <a:schemeClr val="dk1"/>
                </a:solidFill>
                <a:latin typeface="Montserrat"/>
                <a:ea typeface="Montserrat"/>
                <a:cs typeface="Montserrat"/>
                <a:sym typeface="Montserrat"/>
              </a:rPr>
              <a:t>LU5: Communication</a:t>
            </a:r>
            <a:endParaRPr sz="1500">
              <a:solidFill>
                <a:schemeClr val="dk1"/>
              </a:solidFill>
              <a:latin typeface="Montserrat"/>
              <a:ea typeface="Montserrat"/>
              <a:cs typeface="Montserrat"/>
              <a:sym typeface="Montserrat"/>
            </a:endParaRPr>
          </a:p>
          <a:p>
            <a:pPr indent="-316706" lvl="0" marL="269999" marR="0" rtl="0" algn="just">
              <a:lnSpc>
                <a:spcPct val="140000"/>
              </a:lnSpc>
              <a:spcBef>
                <a:spcPts val="0"/>
              </a:spcBef>
              <a:spcAft>
                <a:spcPts val="0"/>
              </a:spcAft>
              <a:buSzPct val="100000"/>
              <a:buFont typeface="Montserrat"/>
              <a:buChar char="●"/>
            </a:pPr>
            <a:r>
              <a:rPr lang="ru" sz="1500">
                <a:solidFill>
                  <a:schemeClr val="dk1"/>
                </a:solidFill>
                <a:latin typeface="Montserrat"/>
                <a:ea typeface="Montserrat"/>
                <a:cs typeface="Montserrat"/>
                <a:sym typeface="Montserrat"/>
              </a:rPr>
              <a:t>LU6: Legislation, Ethics, Project Management related to ML</a:t>
            </a:r>
            <a:endParaRPr sz="1500">
              <a:solidFill>
                <a:schemeClr val="dk1"/>
              </a:solidFill>
              <a:latin typeface="Montserrat"/>
              <a:ea typeface="Montserrat"/>
              <a:cs typeface="Montserrat"/>
              <a:sym typeface="Montserrat"/>
            </a:endParaRPr>
          </a:p>
        </p:txBody>
      </p:sp>
      <p:sp>
        <p:nvSpPr>
          <p:cNvPr id="320" name="Google Shape;320;p38"/>
          <p:cNvSpPr txBox="1"/>
          <p:nvPr/>
        </p:nvSpPr>
        <p:spPr>
          <a:xfrm>
            <a:off x="5382275" y="2127975"/>
            <a:ext cx="3550500" cy="2703000"/>
          </a:xfrm>
          <a:prstGeom prst="rect">
            <a:avLst/>
          </a:prstGeom>
          <a:noFill/>
          <a:ln>
            <a:noFill/>
          </a:ln>
        </p:spPr>
        <p:txBody>
          <a:bodyPr anchorCtr="0" anchor="t" bIns="91425" lIns="91425" spcFirstLastPara="1" rIns="91425" wrap="square" tIns="91425">
            <a:spAutoFit/>
          </a:bodyPr>
          <a:lstStyle/>
          <a:p>
            <a:pPr indent="0" lvl="0" marL="179999" rtl="0" algn="just">
              <a:lnSpc>
                <a:spcPct val="90000"/>
              </a:lnSpc>
              <a:spcBef>
                <a:spcPts val="400"/>
              </a:spcBef>
              <a:spcAft>
                <a:spcPts val="0"/>
              </a:spcAft>
              <a:buNone/>
            </a:pPr>
            <a:r>
              <a:rPr i="1" lang="ru">
                <a:solidFill>
                  <a:schemeClr val="dk1"/>
                </a:solidFill>
                <a:latin typeface="Montserrat"/>
                <a:ea typeface="Montserrat"/>
                <a:cs typeface="Montserrat"/>
                <a:sym typeface="Montserrat"/>
              </a:rPr>
              <a:t>Jede LU-Einheit enthält</a:t>
            </a:r>
            <a:r>
              <a:rPr i="1" lang="ru">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indent="-243500" lvl="3" marL="450000" rtl="0" algn="just">
              <a:lnSpc>
                <a:spcPct val="90000"/>
              </a:lnSpc>
              <a:spcBef>
                <a:spcPts val="1000"/>
              </a:spcBef>
              <a:spcAft>
                <a:spcPts val="0"/>
              </a:spcAft>
              <a:buClr>
                <a:schemeClr val="dk1"/>
              </a:buClr>
              <a:buSzPts val="1000"/>
              <a:buFont typeface="Noto Sans Symbols"/>
              <a:buChar char="❑"/>
            </a:pPr>
            <a:r>
              <a:rPr lang="ru">
                <a:solidFill>
                  <a:schemeClr val="dk1"/>
                </a:solidFill>
                <a:latin typeface="Montserrat"/>
                <a:ea typeface="Montserrat"/>
                <a:cs typeface="Montserrat"/>
                <a:sym typeface="Montserrat"/>
              </a:rPr>
              <a:t>1 Einleitungsabsatz und 3-4 Seiten Vorlesungsnotizen für jede Lektion </a:t>
            </a:r>
            <a:endParaRPr>
              <a:solidFill>
                <a:schemeClr val="dk1"/>
              </a:solidFill>
              <a:latin typeface="Montserrat"/>
              <a:ea typeface="Montserrat"/>
              <a:cs typeface="Montserrat"/>
              <a:sym typeface="Montserrat"/>
            </a:endParaRPr>
          </a:p>
          <a:p>
            <a:pPr indent="-243500" lvl="3" marL="450000" rtl="0" algn="just">
              <a:lnSpc>
                <a:spcPct val="90000"/>
              </a:lnSpc>
              <a:spcBef>
                <a:spcPts val="400"/>
              </a:spcBef>
              <a:spcAft>
                <a:spcPts val="0"/>
              </a:spcAft>
              <a:buClr>
                <a:schemeClr val="dk1"/>
              </a:buClr>
              <a:buSzPts val="1000"/>
              <a:buFont typeface="Noto Sans Symbols"/>
              <a:buChar char="❑"/>
            </a:pPr>
            <a:r>
              <a:rPr lang="ru">
                <a:solidFill>
                  <a:schemeClr val="dk1"/>
                </a:solidFill>
                <a:latin typeface="Montserrat"/>
                <a:ea typeface="Montserrat"/>
                <a:cs typeface="Montserrat"/>
                <a:sym typeface="Montserrat"/>
              </a:rPr>
              <a:t>1 Präsentationsdatei mit 15-20 Folien für jede Lektion einer Lerneinheit</a:t>
            </a:r>
            <a:endParaRPr>
              <a:solidFill>
                <a:schemeClr val="dk1"/>
              </a:solidFill>
              <a:latin typeface="Montserrat"/>
              <a:ea typeface="Montserrat"/>
              <a:cs typeface="Montserrat"/>
              <a:sym typeface="Montserrat"/>
            </a:endParaRPr>
          </a:p>
          <a:p>
            <a:pPr indent="-243500" lvl="3" marL="450000" rtl="0" algn="just">
              <a:lnSpc>
                <a:spcPct val="90000"/>
              </a:lnSpc>
              <a:spcBef>
                <a:spcPts val="400"/>
              </a:spcBef>
              <a:spcAft>
                <a:spcPts val="0"/>
              </a:spcAft>
              <a:buClr>
                <a:schemeClr val="dk1"/>
              </a:buClr>
              <a:buSzPts val="1000"/>
              <a:buFont typeface="Noto Sans Symbols"/>
              <a:buChar char="❑"/>
            </a:pPr>
            <a:r>
              <a:rPr lang="ru">
                <a:solidFill>
                  <a:schemeClr val="dk1"/>
                </a:solidFill>
                <a:latin typeface="Montserrat"/>
                <a:ea typeface="Montserrat"/>
                <a:cs typeface="Montserrat"/>
                <a:sym typeface="Montserrat"/>
              </a:rPr>
              <a:t>10 Fragen und Antworten </a:t>
            </a:r>
            <a:endParaRPr>
              <a:solidFill>
                <a:schemeClr val="dk1"/>
              </a:solidFill>
              <a:latin typeface="Montserrat"/>
              <a:ea typeface="Montserrat"/>
              <a:cs typeface="Montserrat"/>
              <a:sym typeface="Montserrat"/>
            </a:endParaRPr>
          </a:p>
          <a:p>
            <a:pPr indent="-243500" lvl="3" marL="450000" rtl="0" algn="just">
              <a:lnSpc>
                <a:spcPct val="90000"/>
              </a:lnSpc>
              <a:spcBef>
                <a:spcPts val="400"/>
              </a:spcBef>
              <a:spcAft>
                <a:spcPts val="0"/>
              </a:spcAft>
              <a:buClr>
                <a:schemeClr val="dk1"/>
              </a:buClr>
              <a:buSzPts val="1000"/>
              <a:buFont typeface="Noto Sans Symbols"/>
              <a:buChar char="❑"/>
            </a:pPr>
            <a:r>
              <a:rPr lang="ru">
                <a:solidFill>
                  <a:schemeClr val="dk1"/>
                </a:solidFill>
                <a:latin typeface="Montserrat"/>
                <a:ea typeface="Montserrat"/>
                <a:cs typeface="Montserrat"/>
                <a:sym typeface="Montserrat"/>
              </a:rPr>
              <a:t>2 Case Studies</a:t>
            </a:r>
            <a:endParaRPr>
              <a:solidFill>
                <a:schemeClr val="dk1"/>
              </a:solidFill>
              <a:latin typeface="Montserrat"/>
              <a:ea typeface="Montserrat"/>
              <a:cs typeface="Montserrat"/>
              <a:sym typeface="Montserrat"/>
            </a:endParaRPr>
          </a:p>
          <a:p>
            <a:pPr indent="-243500" lvl="3" marL="450000" rtl="0" algn="just">
              <a:lnSpc>
                <a:spcPct val="90000"/>
              </a:lnSpc>
              <a:spcBef>
                <a:spcPts val="400"/>
              </a:spcBef>
              <a:spcAft>
                <a:spcPts val="0"/>
              </a:spcAft>
              <a:buClr>
                <a:schemeClr val="dk1"/>
              </a:buClr>
              <a:buSzPts val="1000"/>
              <a:buFont typeface="Noto Sans Symbols"/>
              <a:buChar char="❑"/>
            </a:pPr>
            <a:r>
              <a:rPr lang="ru">
                <a:solidFill>
                  <a:schemeClr val="dk1"/>
                </a:solidFill>
                <a:latin typeface="Montserrat"/>
                <a:ea typeface="Montserrat"/>
                <a:cs typeface="Montserrat"/>
                <a:sym typeface="Montserrat"/>
              </a:rPr>
              <a:t>2 praktische Übungen</a:t>
            </a:r>
            <a:endParaRPr>
              <a:solidFill>
                <a:schemeClr val="dk1"/>
              </a:solidFill>
              <a:latin typeface="Montserrat"/>
              <a:ea typeface="Montserrat"/>
              <a:cs typeface="Montserrat"/>
              <a:sym typeface="Montserrat"/>
            </a:endParaRPr>
          </a:p>
          <a:p>
            <a:pPr indent="-243500" lvl="3" marL="450000" rtl="0" algn="just">
              <a:lnSpc>
                <a:spcPct val="90000"/>
              </a:lnSpc>
              <a:spcBef>
                <a:spcPts val="400"/>
              </a:spcBef>
              <a:spcAft>
                <a:spcPts val="0"/>
              </a:spcAft>
              <a:buClr>
                <a:schemeClr val="dk1"/>
              </a:buClr>
              <a:buSzPts val="1000"/>
              <a:buFont typeface="Noto Sans Symbols"/>
              <a:buChar char="❑"/>
            </a:pPr>
            <a:r>
              <a:rPr lang="ru">
                <a:solidFill>
                  <a:schemeClr val="dk1"/>
                </a:solidFill>
                <a:latin typeface="Montserrat"/>
                <a:ea typeface="Montserrat"/>
                <a:cs typeface="Montserrat"/>
                <a:sym typeface="Montserrat"/>
              </a:rPr>
              <a:t>15 Multiple-Choice-Fragen</a:t>
            </a:r>
            <a:endParaRPr>
              <a:solidFill>
                <a:schemeClr val="dk1"/>
              </a:solidFill>
              <a:latin typeface="Montserrat"/>
              <a:ea typeface="Montserrat"/>
              <a:cs typeface="Montserrat"/>
              <a:sym typeface="Montserrat"/>
            </a:endParaRPr>
          </a:p>
        </p:txBody>
      </p:sp>
      <p:pic>
        <p:nvPicPr>
          <p:cNvPr id="321" name="Google Shape;321;p38"/>
          <p:cNvPicPr preferRelativeResize="0"/>
          <p:nvPr/>
        </p:nvPicPr>
        <p:blipFill rotWithShape="1">
          <a:blip r:embed="rId3">
            <a:alphaModFix/>
          </a:blip>
          <a:srcRect b="0" l="0" r="0" t="0"/>
          <a:stretch/>
        </p:blipFill>
        <p:spPr>
          <a:xfrm rot="-690646">
            <a:off x="4434509" y="3183236"/>
            <a:ext cx="935533" cy="216900"/>
          </a:xfrm>
          <a:prstGeom prst="rect">
            <a:avLst/>
          </a:prstGeom>
          <a:noFill/>
          <a:ln>
            <a:noFill/>
          </a:ln>
        </p:spPr>
      </p:pic>
      <p:sp>
        <p:nvSpPr>
          <p:cNvPr id="322" name="Google Shape;322;p38"/>
          <p:cNvSpPr txBox="1"/>
          <p:nvPr>
            <p:ph type="title"/>
          </p:nvPr>
        </p:nvSpPr>
        <p:spPr>
          <a:xfrm>
            <a:off x="346000" y="419688"/>
            <a:ext cx="8178900" cy="8520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2700"/>
              <a:buFont typeface="Calibri"/>
              <a:buNone/>
            </a:pPr>
            <a:r>
              <a:rPr b="1" lang="ru" sz="2400">
                <a:solidFill>
                  <a:srgbClr val="273755"/>
                </a:solidFill>
                <a:latin typeface="Montserrat"/>
                <a:ea typeface="Montserrat"/>
                <a:cs typeface="Montserrat"/>
                <a:sym typeface="Montserrat"/>
              </a:rPr>
              <a:t>O2: MACHINA LERNPLANSTRUKTUR UND </a:t>
            </a:r>
            <a:endParaRPr b="1" sz="2400">
              <a:solidFill>
                <a:srgbClr val="273755"/>
              </a:solidFill>
              <a:latin typeface="Montserrat"/>
              <a:ea typeface="Montserrat"/>
              <a:cs typeface="Montserrat"/>
              <a:sym typeface="Montserrat"/>
            </a:endParaRPr>
          </a:p>
          <a:p>
            <a:pPr indent="0" lvl="0" marL="0" rtl="0" algn="l">
              <a:spcBef>
                <a:spcPts val="0"/>
              </a:spcBef>
              <a:spcAft>
                <a:spcPts val="0"/>
              </a:spcAft>
              <a:buClr>
                <a:schemeClr val="dk1"/>
              </a:buClr>
              <a:buSzPts val="2700"/>
              <a:buFont typeface="Calibri"/>
              <a:buNone/>
            </a:pPr>
            <a:r>
              <a:rPr b="1" lang="ru" sz="2400">
                <a:solidFill>
                  <a:srgbClr val="273755"/>
                </a:solidFill>
                <a:latin typeface="Montserrat"/>
                <a:ea typeface="Montserrat"/>
                <a:cs typeface="Montserrat"/>
                <a:sym typeface="Montserrat"/>
              </a:rPr>
              <a:t>OFFENE BILDUNGSRESSOURCEN </a:t>
            </a:r>
            <a:endParaRPr b="1" sz="2400">
              <a:solidFill>
                <a:srgbClr val="273755"/>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alpha val="48630"/>
          </a:schemeClr>
        </a:solidFill>
      </p:bgPr>
    </p:bg>
    <p:spTree>
      <p:nvGrpSpPr>
        <p:cNvPr id="326" name="Shape 326"/>
        <p:cNvGrpSpPr/>
        <p:nvPr/>
      </p:nvGrpSpPr>
      <p:grpSpPr>
        <a:xfrm>
          <a:off x="0" y="0"/>
          <a:ext cx="0" cy="0"/>
          <a:chOff x="0" y="0"/>
          <a:chExt cx="0" cy="0"/>
        </a:xfrm>
      </p:grpSpPr>
      <p:pic>
        <p:nvPicPr>
          <p:cNvPr id="327" name="Google Shape;327;p39"/>
          <p:cNvPicPr preferRelativeResize="0"/>
          <p:nvPr/>
        </p:nvPicPr>
        <p:blipFill rotWithShape="1">
          <a:blip r:embed="rId3">
            <a:alphaModFix/>
          </a:blip>
          <a:srcRect b="0" l="0" r="0" t="0"/>
          <a:stretch/>
        </p:blipFill>
        <p:spPr>
          <a:xfrm>
            <a:off x="-1198004" y="0"/>
            <a:ext cx="5443141" cy="5037380"/>
          </a:xfrm>
          <a:prstGeom prst="rect">
            <a:avLst/>
          </a:prstGeom>
          <a:noFill/>
          <a:ln>
            <a:noFill/>
          </a:ln>
        </p:spPr>
      </p:pic>
      <p:pic>
        <p:nvPicPr>
          <p:cNvPr id="328" name="Google Shape;328;p39"/>
          <p:cNvPicPr preferRelativeResize="0"/>
          <p:nvPr/>
        </p:nvPicPr>
        <p:blipFill rotWithShape="1">
          <a:blip r:embed="rId3">
            <a:alphaModFix/>
          </a:blip>
          <a:srcRect b="0" l="0" r="0" t="0"/>
          <a:stretch/>
        </p:blipFill>
        <p:spPr>
          <a:xfrm>
            <a:off x="3762425" y="558336"/>
            <a:ext cx="5443141" cy="5037380"/>
          </a:xfrm>
          <a:prstGeom prst="rect">
            <a:avLst/>
          </a:prstGeom>
          <a:noFill/>
          <a:ln>
            <a:noFill/>
          </a:ln>
        </p:spPr>
      </p:pic>
      <p:pic>
        <p:nvPicPr>
          <p:cNvPr id="329" name="Google Shape;329;p39"/>
          <p:cNvPicPr preferRelativeResize="0"/>
          <p:nvPr/>
        </p:nvPicPr>
        <p:blipFill rotWithShape="1">
          <a:blip r:embed="rId3">
            <a:alphaModFix/>
          </a:blip>
          <a:srcRect b="0" l="0" r="0" t="0"/>
          <a:stretch/>
        </p:blipFill>
        <p:spPr>
          <a:xfrm>
            <a:off x="3964702" y="-2792567"/>
            <a:ext cx="5443141" cy="5037380"/>
          </a:xfrm>
          <a:prstGeom prst="rect">
            <a:avLst/>
          </a:prstGeom>
          <a:noFill/>
          <a:ln>
            <a:noFill/>
          </a:ln>
        </p:spPr>
      </p:pic>
      <p:grpSp>
        <p:nvGrpSpPr>
          <p:cNvPr id="330" name="Google Shape;330;p39"/>
          <p:cNvGrpSpPr/>
          <p:nvPr/>
        </p:nvGrpSpPr>
        <p:grpSpPr>
          <a:xfrm>
            <a:off x="2256725" y="1905325"/>
            <a:ext cx="2160501" cy="2783943"/>
            <a:chOff x="0" y="0"/>
            <a:chExt cx="5303145" cy="6770291"/>
          </a:xfrm>
        </p:grpSpPr>
        <p:grpSp>
          <p:nvGrpSpPr>
            <p:cNvPr id="331" name="Google Shape;331;p39"/>
            <p:cNvGrpSpPr/>
            <p:nvPr/>
          </p:nvGrpSpPr>
          <p:grpSpPr>
            <a:xfrm>
              <a:off x="0" y="0"/>
              <a:ext cx="5303145" cy="6770291"/>
              <a:chOff x="0" y="0"/>
              <a:chExt cx="1526041" cy="1948229"/>
            </a:xfrm>
          </p:grpSpPr>
          <p:sp>
            <p:nvSpPr>
              <p:cNvPr id="332" name="Google Shape;332;p39"/>
              <p:cNvSpPr/>
              <p:nvPr/>
            </p:nvSpPr>
            <p:spPr>
              <a:xfrm>
                <a:off x="41910" y="43180"/>
                <a:ext cx="1477781" cy="1899969"/>
              </a:xfrm>
              <a:custGeom>
                <a:rect b="b" l="l" r="r" t="t"/>
                <a:pathLst>
                  <a:path extrusionOk="0" h="1899969" w="1477781">
                    <a:moveTo>
                      <a:pt x="0" y="0"/>
                    </a:moveTo>
                    <a:lnTo>
                      <a:pt x="1477781" y="0"/>
                    </a:lnTo>
                    <a:lnTo>
                      <a:pt x="1477781" y="1899969"/>
                    </a:lnTo>
                    <a:lnTo>
                      <a:pt x="0" y="1899969"/>
                    </a:lnTo>
                    <a:close/>
                  </a:path>
                </a:pathLst>
              </a:custGeom>
              <a:solidFill>
                <a:srgbClr val="D9D9D9"/>
              </a:solidFill>
              <a:ln>
                <a:noFill/>
              </a:ln>
            </p:spPr>
          </p:sp>
          <p:sp>
            <p:nvSpPr>
              <p:cNvPr id="333" name="Google Shape;333;p39"/>
              <p:cNvSpPr/>
              <p:nvPr/>
            </p:nvSpPr>
            <p:spPr>
              <a:xfrm>
                <a:off x="35560" y="35560"/>
                <a:ext cx="1490481" cy="1912669"/>
              </a:xfrm>
              <a:custGeom>
                <a:rect b="b" l="l" r="r" t="t"/>
                <a:pathLst>
                  <a:path extrusionOk="0" h="1912669" w="1490481">
                    <a:moveTo>
                      <a:pt x="1490481" y="1912669"/>
                    </a:moveTo>
                    <a:lnTo>
                      <a:pt x="0" y="1912669"/>
                    </a:lnTo>
                    <a:lnTo>
                      <a:pt x="0" y="0"/>
                    </a:lnTo>
                    <a:lnTo>
                      <a:pt x="1490480" y="0"/>
                    </a:lnTo>
                    <a:lnTo>
                      <a:pt x="1490480" y="1912669"/>
                    </a:lnTo>
                    <a:close/>
                    <a:moveTo>
                      <a:pt x="12700" y="1899969"/>
                    </a:moveTo>
                    <a:lnTo>
                      <a:pt x="1477780" y="1899969"/>
                    </a:lnTo>
                    <a:lnTo>
                      <a:pt x="1477780" y="12700"/>
                    </a:lnTo>
                    <a:lnTo>
                      <a:pt x="12700" y="12700"/>
                    </a:lnTo>
                    <a:lnTo>
                      <a:pt x="12700" y="1899969"/>
                    </a:lnTo>
                    <a:close/>
                  </a:path>
                </a:pathLst>
              </a:custGeom>
              <a:solidFill>
                <a:srgbClr val="F6F6F6"/>
              </a:solidFill>
              <a:ln>
                <a:noFill/>
              </a:ln>
            </p:spPr>
          </p:sp>
          <p:sp>
            <p:nvSpPr>
              <p:cNvPr id="334" name="Google Shape;334;p39"/>
              <p:cNvSpPr/>
              <p:nvPr/>
            </p:nvSpPr>
            <p:spPr>
              <a:xfrm>
                <a:off x="0" y="0"/>
                <a:ext cx="1477781" cy="1899969"/>
              </a:xfrm>
              <a:custGeom>
                <a:rect b="b" l="l" r="r" t="t"/>
                <a:pathLst>
                  <a:path extrusionOk="0" h="1899969" w="1477781">
                    <a:moveTo>
                      <a:pt x="0" y="0"/>
                    </a:moveTo>
                    <a:lnTo>
                      <a:pt x="1477781" y="0"/>
                    </a:lnTo>
                    <a:lnTo>
                      <a:pt x="1477781" y="1899969"/>
                    </a:lnTo>
                    <a:lnTo>
                      <a:pt x="0" y="1899969"/>
                    </a:lnTo>
                    <a:close/>
                  </a:path>
                </a:pathLst>
              </a:custGeom>
              <a:solidFill>
                <a:srgbClr val="FFFFFF"/>
              </a:solidFill>
              <a:ln>
                <a:noFill/>
              </a:ln>
            </p:spPr>
          </p:sp>
        </p:grpSp>
        <p:pic>
          <p:nvPicPr>
            <p:cNvPr id="335" name="Google Shape;335;p39"/>
            <p:cNvPicPr preferRelativeResize="0"/>
            <p:nvPr/>
          </p:nvPicPr>
          <p:blipFill rotWithShape="1">
            <a:blip r:embed="rId4">
              <a:alphaModFix/>
            </a:blip>
            <a:srcRect b="2004" l="2585" r="2717" t="671"/>
            <a:stretch/>
          </p:blipFill>
          <p:spPr>
            <a:xfrm>
              <a:off x="498360" y="273609"/>
              <a:ext cx="4306447" cy="6223101"/>
            </a:xfrm>
            <a:prstGeom prst="rect">
              <a:avLst/>
            </a:prstGeom>
            <a:noFill/>
            <a:ln>
              <a:noFill/>
            </a:ln>
          </p:spPr>
        </p:pic>
      </p:grpSp>
      <p:sp>
        <p:nvSpPr>
          <p:cNvPr id="336" name="Google Shape;336;p39"/>
          <p:cNvSpPr/>
          <p:nvPr/>
        </p:nvSpPr>
        <p:spPr>
          <a:xfrm>
            <a:off x="-39687" y="558320"/>
            <a:ext cx="9223365" cy="210693"/>
          </a:xfrm>
          <a:custGeom>
            <a:rect b="b" l="l" r="r" t="t"/>
            <a:pathLst>
              <a:path extrusionOk="0" h="152400" w="6671512">
                <a:moveTo>
                  <a:pt x="0" y="0"/>
                </a:moveTo>
                <a:lnTo>
                  <a:pt x="6671512" y="0"/>
                </a:lnTo>
                <a:lnTo>
                  <a:pt x="6671512" y="152400"/>
                </a:lnTo>
                <a:lnTo>
                  <a:pt x="0" y="152400"/>
                </a:lnTo>
                <a:close/>
              </a:path>
            </a:pathLst>
          </a:custGeom>
          <a:solidFill>
            <a:srgbClr val="FFFFFF"/>
          </a:solidFill>
          <a:ln>
            <a:noFill/>
          </a:ln>
        </p:spPr>
      </p:sp>
      <p:sp>
        <p:nvSpPr>
          <p:cNvPr id="337" name="Google Shape;337;p39"/>
          <p:cNvSpPr/>
          <p:nvPr/>
        </p:nvSpPr>
        <p:spPr>
          <a:xfrm>
            <a:off x="-73539" y="5037380"/>
            <a:ext cx="9290080" cy="212217"/>
          </a:xfrm>
          <a:custGeom>
            <a:rect b="b" l="l" r="r" t="t"/>
            <a:pathLst>
              <a:path extrusionOk="0" h="152400" w="6671512">
                <a:moveTo>
                  <a:pt x="0" y="0"/>
                </a:moveTo>
                <a:lnTo>
                  <a:pt x="6671512" y="0"/>
                </a:lnTo>
                <a:lnTo>
                  <a:pt x="6671512" y="152400"/>
                </a:lnTo>
                <a:lnTo>
                  <a:pt x="0" y="152400"/>
                </a:lnTo>
                <a:close/>
              </a:path>
            </a:pathLst>
          </a:custGeom>
          <a:solidFill>
            <a:srgbClr val="FFFFFF"/>
          </a:solidFill>
          <a:ln>
            <a:noFill/>
          </a:ln>
        </p:spPr>
      </p:sp>
      <p:pic>
        <p:nvPicPr>
          <p:cNvPr id="338" name="Google Shape;338;p39"/>
          <p:cNvPicPr preferRelativeResize="0"/>
          <p:nvPr/>
        </p:nvPicPr>
        <p:blipFill rotWithShape="1">
          <a:blip r:embed="rId5">
            <a:alphaModFix/>
          </a:blip>
          <a:srcRect b="0" l="0" r="0" t="0"/>
          <a:stretch/>
        </p:blipFill>
        <p:spPr>
          <a:xfrm rot="897591">
            <a:off x="6006511" y="622426"/>
            <a:ext cx="954973" cy="572298"/>
          </a:xfrm>
          <a:prstGeom prst="rect">
            <a:avLst/>
          </a:prstGeom>
          <a:noFill/>
          <a:ln>
            <a:noFill/>
          </a:ln>
        </p:spPr>
      </p:pic>
      <p:sp>
        <p:nvSpPr>
          <p:cNvPr id="339" name="Google Shape;339;p39"/>
          <p:cNvSpPr txBox="1"/>
          <p:nvPr/>
        </p:nvSpPr>
        <p:spPr>
          <a:xfrm>
            <a:off x="193884" y="1334036"/>
            <a:ext cx="21603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t/>
            </a:r>
            <a:endParaRPr b="0" i="0" u="none" cap="none" strike="noStrike">
              <a:solidFill>
                <a:schemeClr val="dk1"/>
              </a:solidFill>
              <a:latin typeface="Montserrat"/>
              <a:ea typeface="Montserrat"/>
              <a:cs typeface="Montserrat"/>
              <a:sym typeface="Montserrat"/>
            </a:endParaRPr>
          </a:p>
        </p:txBody>
      </p:sp>
      <p:sp>
        <p:nvSpPr>
          <p:cNvPr id="340" name="Google Shape;340;p39"/>
          <p:cNvSpPr txBox="1"/>
          <p:nvPr/>
        </p:nvSpPr>
        <p:spPr>
          <a:xfrm>
            <a:off x="865050" y="1326213"/>
            <a:ext cx="31563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ru" sz="1600" u="sng" cap="none" strike="noStrike">
                <a:solidFill>
                  <a:srgbClr val="000000"/>
                </a:solidFill>
                <a:latin typeface="Montserrat"/>
                <a:ea typeface="Montserrat"/>
                <a:cs typeface="Montserrat"/>
                <a:sym typeface="Montserrat"/>
                <a:hlinkClick r:id="rId6">
                  <a:extLst>
                    <a:ext uri="{A12FA001-AC4F-418D-AE19-62706E023703}">
                      <ahyp:hlinkClr val="tx"/>
                    </a:ext>
                  </a:extLst>
                </a:hlinkClick>
              </a:rPr>
              <a:t>Open Educational Resources</a:t>
            </a:r>
            <a:endParaRPr b="1" i="0" sz="1600" u="sng" cap="none" strike="noStrike">
              <a:solidFill>
                <a:srgbClr val="000000"/>
              </a:solidFill>
              <a:latin typeface="Montserrat"/>
              <a:ea typeface="Montserrat"/>
              <a:cs typeface="Montserrat"/>
              <a:sym typeface="Montserrat"/>
            </a:endParaRPr>
          </a:p>
        </p:txBody>
      </p:sp>
      <p:grpSp>
        <p:nvGrpSpPr>
          <p:cNvPr id="341" name="Google Shape;341;p39"/>
          <p:cNvGrpSpPr/>
          <p:nvPr/>
        </p:nvGrpSpPr>
        <p:grpSpPr>
          <a:xfrm>
            <a:off x="5067924" y="1891448"/>
            <a:ext cx="2160501" cy="2798161"/>
            <a:chOff x="0" y="0"/>
            <a:chExt cx="5303145" cy="6770291"/>
          </a:xfrm>
        </p:grpSpPr>
        <p:grpSp>
          <p:nvGrpSpPr>
            <p:cNvPr id="342" name="Google Shape;342;p39"/>
            <p:cNvGrpSpPr/>
            <p:nvPr/>
          </p:nvGrpSpPr>
          <p:grpSpPr>
            <a:xfrm>
              <a:off x="0" y="0"/>
              <a:ext cx="5303145" cy="6770291"/>
              <a:chOff x="0" y="0"/>
              <a:chExt cx="1526041" cy="1948229"/>
            </a:xfrm>
          </p:grpSpPr>
          <p:sp>
            <p:nvSpPr>
              <p:cNvPr id="343" name="Google Shape;343;p39"/>
              <p:cNvSpPr/>
              <p:nvPr/>
            </p:nvSpPr>
            <p:spPr>
              <a:xfrm>
                <a:off x="41910" y="43180"/>
                <a:ext cx="1477781" cy="1899969"/>
              </a:xfrm>
              <a:custGeom>
                <a:rect b="b" l="l" r="r" t="t"/>
                <a:pathLst>
                  <a:path extrusionOk="0" h="1899969" w="1477781">
                    <a:moveTo>
                      <a:pt x="0" y="0"/>
                    </a:moveTo>
                    <a:lnTo>
                      <a:pt x="1477781" y="0"/>
                    </a:lnTo>
                    <a:lnTo>
                      <a:pt x="1477781" y="1899969"/>
                    </a:lnTo>
                    <a:lnTo>
                      <a:pt x="0" y="1899969"/>
                    </a:lnTo>
                    <a:close/>
                  </a:path>
                </a:pathLst>
              </a:custGeom>
              <a:solidFill>
                <a:srgbClr val="D9D9D9"/>
              </a:solidFill>
              <a:ln>
                <a:noFill/>
              </a:ln>
            </p:spPr>
          </p:sp>
          <p:sp>
            <p:nvSpPr>
              <p:cNvPr id="344" name="Google Shape;344;p39"/>
              <p:cNvSpPr/>
              <p:nvPr/>
            </p:nvSpPr>
            <p:spPr>
              <a:xfrm>
                <a:off x="35560" y="35560"/>
                <a:ext cx="1490481" cy="1912669"/>
              </a:xfrm>
              <a:custGeom>
                <a:rect b="b" l="l" r="r" t="t"/>
                <a:pathLst>
                  <a:path extrusionOk="0" h="1912669" w="1490481">
                    <a:moveTo>
                      <a:pt x="1490481" y="1912669"/>
                    </a:moveTo>
                    <a:lnTo>
                      <a:pt x="0" y="1912669"/>
                    </a:lnTo>
                    <a:lnTo>
                      <a:pt x="0" y="0"/>
                    </a:lnTo>
                    <a:lnTo>
                      <a:pt x="1490480" y="0"/>
                    </a:lnTo>
                    <a:lnTo>
                      <a:pt x="1490480" y="1912669"/>
                    </a:lnTo>
                    <a:close/>
                    <a:moveTo>
                      <a:pt x="12700" y="1899969"/>
                    </a:moveTo>
                    <a:lnTo>
                      <a:pt x="1477780" y="1899969"/>
                    </a:lnTo>
                    <a:lnTo>
                      <a:pt x="1477780" y="12700"/>
                    </a:lnTo>
                    <a:lnTo>
                      <a:pt x="12700" y="12700"/>
                    </a:lnTo>
                    <a:lnTo>
                      <a:pt x="12700" y="1899969"/>
                    </a:lnTo>
                    <a:close/>
                  </a:path>
                </a:pathLst>
              </a:custGeom>
              <a:solidFill>
                <a:srgbClr val="F6F6F6"/>
              </a:solidFill>
              <a:ln>
                <a:noFill/>
              </a:ln>
            </p:spPr>
          </p:sp>
          <p:sp>
            <p:nvSpPr>
              <p:cNvPr id="345" name="Google Shape;345;p39"/>
              <p:cNvSpPr/>
              <p:nvPr/>
            </p:nvSpPr>
            <p:spPr>
              <a:xfrm>
                <a:off x="0" y="0"/>
                <a:ext cx="1477781" cy="1899969"/>
              </a:xfrm>
              <a:custGeom>
                <a:rect b="b" l="l" r="r" t="t"/>
                <a:pathLst>
                  <a:path extrusionOk="0" h="1899969" w="1477781">
                    <a:moveTo>
                      <a:pt x="0" y="0"/>
                    </a:moveTo>
                    <a:lnTo>
                      <a:pt x="1477781" y="0"/>
                    </a:lnTo>
                    <a:lnTo>
                      <a:pt x="1477781" y="1899969"/>
                    </a:lnTo>
                    <a:lnTo>
                      <a:pt x="0" y="1899969"/>
                    </a:lnTo>
                    <a:close/>
                  </a:path>
                </a:pathLst>
              </a:custGeom>
              <a:solidFill>
                <a:srgbClr val="FFFFFF"/>
              </a:solidFill>
              <a:ln>
                <a:noFill/>
              </a:ln>
            </p:spPr>
          </p:sp>
        </p:grpSp>
        <p:pic>
          <p:nvPicPr>
            <p:cNvPr id="346" name="Google Shape;346;p39"/>
            <p:cNvPicPr preferRelativeResize="0"/>
            <p:nvPr/>
          </p:nvPicPr>
          <p:blipFill rotWithShape="1">
            <a:blip r:embed="rId7">
              <a:alphaModFix/>
            </a:blip>
            <a:srcRect b="2210" l="0" r="309" t="0"/>
            <a:stretch/>
          </p:blipFill>
          <p:spPr>
            <a:xfrm>
              <a:off x="178063" y="144373"/>
              <a:ext cx="4931758" cy="6338010"/>
            </a:xfrm>
            <a:prstGeom prst="rect">
              <a:avLst/>
            </a:prstGeom>
            <a:noFill/>
            <a:ln>
              <a:noFill/>
            </a:ln>
          </p:spPr>
        </p:pic>
      </p:grpSp>
      <p:pic>
        <p:nvPicPr>
          <p:cNvPr id="347" name="Google Shape;347;p39"/>
          <p:cNvPicPr preferRelativeResize="0"/>
          <p:nvPr/>
        </p:nvPicPr>
        <p:blipFill rotWithShape="1">
          <a:blip r:embed="rId8">
            <a:alphaModFix/>
          </a:blip>
          <a:srcRect b="0" l="7939" r="4525" t="0"/>
          <a:stretch/>
        </p:blipFill>
        <p:spPr>
          <a:xfrm>
            <a:off x="5250918" y="2024249"/>
            <a:ext cx="1792124" cy="2532772"/>
          </a:xfrm>
          <a:prstGeom prst="rect">
            <a:avLst/>
          </a:prstGeom>
          <a:noFill/>
          <a:ln>
            <a:noFill/>
          </a:ln>
        </p:spPr>
      </p:pic>
      <p:sp>
        <p:nvSpPr>
          <p:cNvPr id="348" name="Google Shape;348;p39"/>
          <p:cNvSpPr txBox="1"/>
          <p:nvPr/>
        </p:nvSpPr>
        <p:spPr>
          <a:xfrm>
            <a:off x="5510850" y="1326213"/>
            <a:ext cx="31716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ru" sz="1600" u="sng">
                <a:solidFill>
                  <a:schemeClr val="dk1"/>
                </a:solidFill>
                <a:latin typeface="Montserrat"/>
                <a:ea typeface="Montserrat"/>
                <a:cs typeface="Montserrat"/>
                <a:sym typeface="Montserrat"/>
                <a:hlinkClick r:id="rId9">
                  <a:extLst>
                    <a:ext uri="{A12FA001-AC4F-418D-AE19-62706E023703}">
                      <ahyp:hlinkClr val="tx"/>
                    </a:ext>
                  </a:extLst>
                </a:hlinkClick>
              </a:rPr>
              <a:t>VET Integration Guidelines</a:t>
            </a:r>
            <a:endParaRPr b="1" i="0" sz="1600" u="sng" cap="none" strike="noStrike">
              <a:solidFill>
                <a:schemeClr val="dk1"/>
              </a:solidFill>
              <a:latin typeface="Montserrat"/>
              <a:ea typeface="Montserrat"/>
              <a:cs typeface="Montserrat"/>
              <a:sym typeface="Montserrat"/>
            </a:endParaRPr>
          </a:p>
        </p:txBody>
      </p:sp>
      <p:sp>
        <p:nvSpPr>
          <p:cNvPr id="349" name="Google Shape;349;p39"/>
          <p:cNvSpPr txBox="1"/>
          <p:nvPr/>
        </p:nvSpPr>
        <p:spPr>
          <a:xfrm>
            <a:off x="377925" y="2244825"/>
            <a:ext cx="1792200" cy="2112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ru">
                <a:solidFill>
                  <a:schemeClr val="dk1"/>
                </a:solidFill>
                <a:latin typeface="Montserrat"/>
                <a:ea typeface="Montserrat"/>
                <a:cs typeface="Montserrat"/>
                <a:sym typeface="Montserrat"/>
              </a:rPr>
              <a:t>• 1</a:t>
            </a:r>
            <a:r>
              <a:rPr lang="ru">
                <a:solidFill>
                  <a:schemeClr val="dk1"/>
                </a:solidFill>
                <a:latin typeface="Montserrat"/>
                <a:ea typeface="Montserrat"/>
                <a:cs typeface="Montserrat"/>
                <a:sym typeface="Montserrat"/>
              </a:rPr>
              <a:t>22 Seiten Vorlesungsskript</a:t>
            </a:r>
            <a:endParaRPr>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ru">
                <a:solidFill>
                  <a:schemeClr val="dk1"/>
                </a:solidFill>
                <a:latin typeface="Montserrat"/>
                <a:ea typeface="Montserrat"/>
                <a:cs typeface="Montserrat"/>
                <a:sym typeface="Montserrat"/>
              </a:rPr>
              <a:t>• 371 Folien</a:t>
            </a:r>
            <a:endParaRPr>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ru">
                <a:solidFill>
                  <a:schemeClr val="dk1"/>
                </a:solidFill>
                <a:latin typeface="Montserrat"/>
                <a:ea typeface="Montserrat"/>
                <a:cs typeface="Montserrat"/>
                <a:sym typeface="Montserrat"/>
              </a:rPr>
              <a:t>• 76 Fragen und Antworten </a:t>
            </a:r>
            <a:endParaRPr>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ru">
                <a:solidFill>
                  <a:schemeClr val="dk1"/>
                </a:solidFill>
                <a:latin typeface="Montserrat"/>
                <a:ea typeface="Montserrat"/>
                <a:cs typeface="Montserrat"/>
                <a:sym typeface="Montserrat"/>
              </a:rPr>
              <a:t>• 12 Fallstudien</a:t>
            </a:r>
            <a:endParaRPr>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ru">
                <a:solidFill>
                  <a:schemeClr val="dk1"/>
                </a:solidFill>
                <a:latin typeface="Montserrat"/>
                <a:ea typeface="Montserrat"/>
                <a:cs typeface="Montserrat"/>
                <a:sym typeface="Montserrat"/>
              </a:rPr>
              <a:t>• 13 praktische Übungen</a:t>
            </a:r>
            <a:endParaRPr>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ru">
                <a:solidFill>
                  <a:schemeClr val="dk1"/>
                </a:solidFill>
                <a:latin typeface="Montserrat"/>
                <a:ea typeface="Montserrat"/>
                <a:cs typeface="Montserrat"/>
                <a:sym typeface="Montserrat"/>
              </a:rPr>
              <a:t>• 84 Multiple Choice Fragen</a:t>
            </a:r>
            <a:endParaRPr>
              <a:solidFill>
                <a:schemeClr val="dk1"/>
              </a:solidFill>
              <a:latin typeface="Montserrat"/>
              <a:ea typeface="Montserrat"/>
              <a:cs typeface="Montserrat"/>
              <a:sym typeface="Montserrat"/>
            </a:endParaRPr>
          </a:p>
          <a:p>
            <a:pPr indent="0" lvl="0" marL="0" rtl="0" algn="ctr">
              <a:lnSpc>
                <a:spcPct val="100000"/>
              </a:lnSpc>
              <a:spcBef>
                <a:spcPts val="0"/>
              </a:spcBef>
              <a:spcAft>
                <a:spcPts val="0"/>
              </a:spcAft>
              <a:buNone/>
            </a:pPr>
            <a:r>
              <a:t/>
            </a:r>
            <a:endParaRPr>
              <a:solidFill>
                <a:schemeClr val="dk1"/>
              </a:solidFill>
              <a:latin typeface="Montserrat"/>
              <a:ea typeface="Montserrat"/>
              <a:cs typeface="Montserrat"/>
              <a:sym typeface="Montserrat"/>
            </a:endParaRPr>
          </a:p>
        </p:txBody>
      </p:sp>
      <p:sp>
        <p:nvSpPr>
          <p:cNvPr id="350" name="Google Shape;350;p39"/>
          <p:cNvSpPr txBox="1"/>
          <p:nvPr/>
        </p:nvSpPr>
        <p:spPr>
          <a:xfrm>
            <a:off x="7293000" y="1898525"/>
            <a:ext cx="1692000" cy="2784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ru">
                <a:solidFill>
                  <a:schemeClr val="dk1"/>
                </a:solidFill>
                <a:latin typeface="Montserrat"/>
                <a:ea typeface="Montserrat"/>
                <a:cs typeface="Montserrat"/>
                <a:sym typeface="Montserrat"/>
              </a:rPr>
              <a:t>Ein Bericht mit Leitlinien zur Einführung und Integration der entwickelten MACHINA-Lerneinheiten in bestehende Ausbildungskurse für IKT-Fachleute.</a:t>
            </a:r>
            <a:endParaRPr>
              <a:latin typeface="Montserrat"/>
              <a:ea typeface="Montserrat"/>
              <a:cs typeface="Montserrat"/>
              <a:sym typeface="Montserrat"/>
            </a:endParaRPr>
          </a:p>
        </p:txBody>
      </p:sp>
      <p:sp>
        <p:nvSpPr>
          <p:cNvPr id="351" name="Google Shape;351;p39"/>
          <p:cNvSpPr txBox="1"/>
          <p:nvPr>
            <p:ph idx="4294967295" type="title"/>
          </p:nvPr>
        </p:nvSpPr>
        <p:spPr>
          <a:xfrm>
            <a:off x="482550" y="237663"/>
            <a:ext cx="8178900" cy="8520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2700"/>
              <a:buFont typeface="Calibri"/>
              <a:buNone/>
            </a:pPr>
            <a:r>
              <a:rPr b="1" lang="ru" sz="2400">
                <a:solidFill>
                  <a:srgbClr val="273755"/>
                </a:solidFill>
                <a:latin typeface="Montserrat"/>
                <a:ea typeface="Montserrat"/>
                <a:cs typeface="Montserrat"/>
                <a:sym typeface="Montserrat"/>
              </a:rPr>
              <a:t>O2: MACHINA LERNPLANSTRUKTUR UND </a:t>
            </a:r>
            <a:endParaRPr b="1" sz="2400">
              <a:solidFill>
                <a:srgbClr val="273755"/>
              </a:solidFill>
              <a:latin typeface="Montserrat"/>
              <a:ea typeface="Montserrat"/>
              <a:cs typeface="Montserrat"/>
              <a:sym typeface="Montserrat"/>
            </a:endParaRPr>
          </a:p>
          <a:p>
            <a:pPr indent="0" lvl="0" marL="0" rtl="0" algn="ctr">
              <a:lnSpc>
                <a:spcPct val="90000"/>
              </a:lnSpc>
              <a:spcBef>
                <a:spcPts val="0"/>
              </a:spcBef>
              <a:spcAft>
                <a:spcPts val="0"/>
              </a:spcAft>
              <a:buClr>
                <a:schemeClr val="dk1"/>
              </a:buClr>
              <a:buSzPts val="2700"/>
              <a:buFont typeface="Calibri"/>
              <a:buNone/>
            </a:pPr>
            <a:r>
              <a:rPr b="1" lang="ru" sz="2400">
                <a:solidFill>
                  <a:srgbClr val="273755"/>
                </a:solidFill>
                <a:latin typeface="Montserrat"/>
                <a:ea typeface="Montserrat"/>
                <a:cs typeface="Montserrat"/>
                <a:sym typeface="Montserrat"/>
              </a:rPr>
              <a:t>OFFENE BILDUNGSRESSOURCEN </a:t>
            </a:r>
            <a:endParaRPr b="1" sz="2400">
              <a:solidFill>
                <a:srgbClr val="273755"/>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alpha val="48630"/>
          </a:schemeClr>
        </a:solidFill>
      </p:bgPr>
    </p:bg>
    <p:spTree>
      <p:nvGrpSpPr>
        <p:cNvPr id="355" name="Shape 355"/>
        <p:cNvGrpSpPr/>
        <p:nvPr/>
      </p:nvGrpSpPr>
      <p:grpSpPr>
        <a:xfrm>
          <a:off x="0" y="0"/>
          <a:ext cx="0" cy="0"/>
          <a:chOff x="0" y="0"/>
          <a:chExt cx="0" cy="0"/>
        </a:xfrm>
      </p:grpSpPr>
      <p:pic>
        <p:nvPicPr>
          <p:cNvPr id="356" name="Google Shape;356;p40"/>
          <p:cNvPicPr preferRelativeResize="0"/>
          <p:nvPr/>
        </p:nvPicPr>
        <p:blipFill rotWithShape="1">
          <a:blip r:embed="rId3">
            <a:alphaModFix/>
          </a:blip>
          <a:srcRect b="0" l="0" r="0" t="0"/>
          <a:stretch/>
        </p:blipFill>
        <p:spPr>
          <a:xfrm>
            <a:off x="-1198004" y="0"/>
            <a:ext cx="5443141" cy="5037380"/>
          </a:xfrm>
          <a:prstGeom prst="rect">
            <a:avLst/>
          </a:prstGeom>
          <a:noFill/>
          <a:ln>
            <a:noFill/>
          </a:ln>
        </p:spPr>
      </p:pic>
      <p:pic>
        <p:nvPicPr>
          <p:cNvPr id="357" name="Google Shape;357;p40"/>
          <p:cNvPicPr preferRelativeResize="0"/>
          <p:nvPr/>
        </p:nvPicPr>
        <p:blipFill rotWithShape="1">
          <a:blip r:embed="rId3">
            <a:alphaModFix/>
          </a:blip>
          <a:srcRect b="0" l="0" r="0" t="0"/>
          <a:stretch/>
        </p:blipFill>
        <p:spPr>
          <a:xfrm>
            <a:off x="4245138" y="1913735"/>
            <a:ext cx="5443141" cy="5037380"/>
          </a:xfrm>
          <a:prstGeom prst="rect">
            <a:avLst/>
          </a:prstGeom>
          <a:noFill/>
          <a:ln>
            <a:noFill/>
          </a:ln>
        </p:spPr>
      </p:pic>
      <p:pic>
        <p:nvPicPr>
          <p:cNvPr id="358" name="Google Shape;358;p40"/>
          <p:cNvPicPr preferRelativeResize="0"/>
          <p:nvPr/>
        </p:nvPicPr>
        <p:blipFill rotWithShape="1">
          <a:blip r:embed="rId3">
            <a:alphaModFix/>
          </a:blip>
          <a:srcRect b="0" l="0" r="0" t="0"/>
          <a:stretch/>
        </p:blipFill>
        <p:spPr>
          <a:xfrm>
            <a:off x="3964702" y="-2792567"/>
            <a:ext cx="5443141" cy="5037380"/>
          </a:xfrm>
          <a:prstGeom prst="rect">
            <a:avLst/>
          </a:prstGeom>
          <a:noFill/>
          <a:ln>
            <a:noFill/>
          </a:ln>
        </p:spPr>
      </p:pic>
      <p:grpSp>
        <p:nvGrpSpPr>
          <p:cNvPr id="359" name="Google Shape;359;p40"/>
          <p:cNvGrpSpPr/>
          <p:nvPr/>
        </p:nvGrpSpPr>
        <p:grpSpPr>
          <a:xfrm>
            <a:off x="5880975" y="1334026"/>
            <a:ext cx="2475508" cy="3245000"/>
            <a:chOff x="0" y="0"/>
            <a:chExt cx="5303145" cy="6770291"/>
          </a:xfrm>
        </p:grpSpPr>
        <p:grpSp>
          <p:nvGrpSpPr>
            <p:cNvPr id="360" name="Google Shape;360;p40"/>
            <p:cNvGrpSpPr/>
            <p:nvPr/>
          </p:nvGrpSpPr>
          <p:grpSpPr>
            <a:xfrm>
              <a:off x="0" y="0"/>
              <a:ext cx="5303145" cy="6770291"/>
              <a:chOff x="0" y="0"/>
              <a:chExt cx="1526041" cy="1948229"/>
            </a:xfrm>
          </p:grpSpPr>
          <p:sp>
            <p:nvSpPr>
              <p:cNvPr id="361" name="Google Shape;361;p40"/>
              <p:cNvSpPr/>
              <p:nvPr/>
            </p:nvSpPr>
            <p:spPr>
              <a:xfrm>
                <a:off x="41910" y="43180"/>
                <a:ext cx="1477781" cy="1899969"/>
              </a:xfrm>
              <a:custGeom>
                <a:rect b="b" l="l" r="r" t="t"/>
                <a:pathLst>
                  <a:path extrusionOk="0" h="1899969" w="1477781">
                    <a:moveTo>
                      <a:pt x="0" y="0"/>
                    </a:moveTo>
                    <a:lnTo>
                      <a:pt x="1477781" y="0"/>
                    </a:lnTo>
                    <a:lnTo>
                      <a:pt x="1477781" y="1899969"/>
                    </a:lnTo>
                    <a:lnTo>
                      <a:pt x="0" y="1899969"/>
                    </a:lnTo>
                    <a:close/>
                  </a:path>
                </a:pathLst>
              </a:custGeom>
              <a:solidFill>
                <a:srgbClr val="D9D9D9"/>
              </a:solidFill>
              <a:ln>
                <a:noFill/>
              </a:ln>
            </p:spPr>
          </p:sp>
          <p:sp>
            <p:nvSpPr>
              <p:cNvPr id="362" name="Google Shape;362;p40"/>
              <p:cNvSpPr/>
              <p:nvPr/>
            </p:nvSpPr>
            <p:spPr>
              <a:xfrm>
                <a:off x="35560" y="35560"/>
                <a:ext cx="1490481" cy="1912669"/>
              </a:xfrm>
              <a:custGeom>
                <a:rect b="b" l="l" r="r" t="t"/>
                <a:pathLst>
                  <a:path extrusionOk="0" h="1912669" w="1490481">
                    <a:moveTo>
                      <a:pt x="1490481" y="1912669"/>
                    </a:moveTo>
                    <a:lnTo>
                      <a:pt x="0" y="1912669"/>
                    </a:lnTo>
                    <a:lnTo>
                      <a:pt x="0" y="0"/>
                    </a:lnTo>
                    <a:lnTo>
                      <a:pt x="1490480" y="0"/>
                    </a:lnTo>
                    <a:lnTo>
                      <a:pt x="1490480" y="1912669"/>
                    </a:lnTo>
                    <a:close/>
                    <a:moveTo>
                      <a:pt x="12700" y="1899969"/>
                    </a:moveTo>
                    <a:lnTo>
                      <a:pt x="1477780" y="1899969"/>
                    </a:lnTo>
                    <a:lnTo>
                      <a:pt x="1477780" y="12700"/>
                    </a:lnTo>
                    <a:lnTo>
                      <a:pt x="12700" y="12700"/>
                    </a:lnTo>
                    <a:lnTo>
                      <a:pt x="12700" y="1899969"/>
                    </a:lnTo>
                    <a:close/>
                  </a:path>
                </a:pathLst>
              </a:custGeom>
              <a:solidFill>
                <a:srgbClr val="F6F6F6"/>
              </a:solidFill>
              <a:ln>
                <a:noFill/>
              </a:ln>
            </p:spPr>
          </p:sp>
          <p:sp>
            <p:nvSpPr>
              <p:cNvPr id="363" name="Google Shape;363;p40"/>
              <p:cNvSpPr/>
              <p:nvPr/>
            </p:nvSpPr>
            <p:spPr>
              <a:xfrm>
                <a:off x="0" y="0"/>
                <a:ext cx="1477781" cy="1899969"/>
              </a:xfrm>
              <a:custGeom>
                <a:rect b="b" l="l" r="r" t="t"/>
                <a:pathLst>
                  <a:path extrusionOk="0" h="1899969" w="1477781">
                    <a:moveTo>
                      <a:pt x="0" y="0"/>
                    </a:moveTo>
                    <a:lnTo>
                      <a:pt x="1477781" y="0"/>
                    </a:lnTo>
                    <a:lnTo>
                      <a:pt x="1477781" y="1899969"/>
                    </a:lnTo>
                    <a:lnTo>
                      <a:pt x="0" y="1899969"/>
                    </a:lnTo>
                    <a:close/>
                  </a:path>
                </a:pathLst>
              </a:custGeom>
              <a:solidFill>
                <a:srgbClr val="FFFFFF"/>
              </a:solidFill>
              <a:ln>
                <a:noFill/>
              </a:ln>
            </p:spPr>
          </p:sp>
        </p:grpSp>
        <p:pic>
          <p:nvPicPr>
            <p:cNvPr id="364" name="Google Shape;364;p40"/>
            <p:cNvPicPr preferRelativeResize="0"/>
            <p:nvPr/>
          </p:nvPicPr>
          <p:blipFill rotWithShape="1">
            <a:blip r:embed="rId4">
              <a:alphaModFix/>
            </a:blip>
            <a:srcRect b="2210" l="0" r="309" t="0"/>
            <a:stretch/>
          </p:blipFill>
          <p:spPr>
            <a:xfrm>
              <a:off x="178063" y="144373"/>
              <a:ext cx="4931758" cy="6338010"/>
            </a:xfrm>
            <a:prstGeom prst="rect">
              <a:avLst/>
            </a:prstGeom>
            <a:noFill/>
            <a:ln>
              <a:noFill/>
            </a:ln>
          </p:spPr>
        </p:pic>
      </p:grpSp>
      <p:sp>
        <p:nvSpPr>
          <p:cNvPr id="365" name="Google Shape;365;p40"/>
          <p:cNvSpPr/>
          <p:nvPr/>
        </p:nvSpPr>
        <p:spPr>
          <a:xfrm>
            <a:off x="-39687" y="558320"/>
            <a:ext cx="9223365" cy="210693"/>
          </a:xfrm>
          <a:custGeom>
            <a:rect b="b" l="l" r="r" t="t"/>
            <a:pathLst>
              <a:path extrusionOk="0" h="152400" w="6671512">
                <a:moveTo>
                  <a:pt x="0" y="0"/>
                </a:moveTo>
                <a:lnTo>
                  <a:pt x="6671512" y="0"/>
                </a:lnTo>
                <a:lnTo>
                  <a:pt x="6671512" y="152400"/>
                </a:lnTo>
                <a:lnTo>
                  <a:pt x="0" y="152400"/>
                </a:lnTo>
                <a:close/>
              </a:path>
            </a:pathLst>
          </a:custGeom>
          <a:solidFill>
            <a:srgbClr val="FFFFFF"/>
          </a:solidFill>
          <a:ln>
            <a:noFill/>
          </a:ln>
        </p:spPr>
      </p:sp>
      <p:sp>
        <p:nvSpPr>
          <p:cNvPr id="366" name="Google Shape;366;p40"/>
          <p:cNvSpPr/>
          <p:nvPr/>
        </p:nvSpPr>
        <p:spPr>
          <a:xfrm>
            <a:off x="-73539" y="5037380"/>
            <a:ext cx="9290080" cy="212217"/>
          </a:xfrm>
          <a:custGeom>
            <a:rect b="b" l="l" r="r" t="t"/>
            <a:pathLst>
              <a:path extrusionOk="0" h="152400" w="6671512">
                <a:moveTo>
                  <a:pt x="0" y="0"/>
                </a:moveTo>
                <a:lnTo>
                  <a:pt x="6671512" y="0"/>
                </a:lnTo>
                <a:lnTo>
                  <a:pt x="6671512" y="152400"/>
                </a:lnTo>
                <a:lnTo>
                  <a:pt x="0" y="152400"/>
                </a:lnTo>
                <a:close/>
              </a:path>
            </a:pathLst>
          </a:custGeom>
          <a:solidFill>
            <a:srgbClr val="FFFFFF"/>
          </a:solidFill>
          <a:ln>
            <a:noFill/>
          </a:ln>
        </p:spPr>
      </p:sp>
      <p:pic>
        <p:nvPicPr>
          <p:cNvPr id="367" name="Google Shape;367;p40"/>
          <p:cNvPicPr preferRelativeResize="0"/>
          <p:nvPr/>
        </p:nvPicPr>
        <p:blipFill rotWithShape="1">
          <a:blip r:embed="rId5">
            <a:alphaModFix/>
          </a:blip>
          <a:srcRect b="0" l="0" r="0" t="0"/>
          <a:stretch/>
        </p:blipFill>
        <p:spPr>
          <a:xfrm rot="897591">
            <a:off x="6006511" y="622426"/>
            <a:ext cx="954973" cy="572298"/>
          </a:xfrm>
          <a:prstGeom prst="rect">
            <a:avLst/>
          </a:prstGeom>
          <a:noFill/>
          <a:ln>
            <a:noFill/>
          </a:ln>
        </p:spPr>
      </p:pic>
      <p:sp>
        <p:nvSpPr>
          <p:cNvPr id="368" name="Google Shape;368;p40"/>
          <p:cNvSpPr txBox="1"/>
          <p:nvPr/>
        </p:nvSpPr>
        <p:spPr>
          <a:xfrm>
            <a:off x="193884" y="1334036"/>
            <a:ext cx="21603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t/>
            </a:r>
            <a:endParaRPr b="0" i="0" u="none" cap="none" strike="noStrike">
              <a:solidFill>
                <a:schemeClr val="dk1"/>
              </a:solidFill>
              <a:latin typeface="Montserrat"/>
              <a:ea typeface="Montserrat"/>
              <a:cs typeface="Montserrat"/>
              <a:sym typeface="Montserrat"/>
            </a:endParaRPr>
          </a:p>
        </p:txBody>
      </p:sp>
      <p:sp>
        <p:nvSpPr>
          <p:cNvPr id="369" name="Google Shape;369;p40"/>
          <p:cNvSpPr txBox="1"/>
          <p:nvPr/>
        </p:nvSpPr>
        <p:spPr>
          <a:xfrm>
            <a:off x="637950" y="1191173"/>
            <a:ext cx="2160300" cy="261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ru" sz="1700" u="sng" cap="none" strike="noStrike">
                <a:solidFill>
                  <a:srgbClr val="000000"/>
                </a:solidFill>
                <a:latin typeface="Montserrat"/>
                <a:ea typeface="Montserrat"/>
                <a:cs typeface="Montserrat"/>
                <a:sym typeface="Montserrat"/>
                <a:hlinkClick r:id="rId6">
                  <a:extLst>
                    <a:ext uri="{A12FA001-AC4F-418D-AE19-62706E023703}">
                      <ahyp:hlinkClr val="tx"/>
                    </a:ext>
                  </a:extLst>
                </a:hlinkClick>
              </a:rPr>
              <a:t>Trainer</a:t>
            </a:r>
            <a:r>
              <a:rPr b="1" lang="ru" sz="1700">
                <a:uFill>
                  <a:noFill/>
                </a:uFill>
                <a:hlinkClick r:id="rId7"/>
              </a:rPr>
              <a:t> </a:t>
            </a:r>
            <a:r>
              <a:rPr b="1" i="0" lang="ru" sz="1700" u="sng" cap="none" strike="noStrike">
                <a:solidFill>
                  <a:srgbClr val="000000"/>
                </a:solidFill>
                <a:latin typeface="Montserrat"/>
                <a:ea typeface="Montserrat"/>
                <a:cs typeface="Montserrat"/>
                <a:sym typeface="Montserrat"/>
                <a:hlinkClick r:id="rId8">
                  <a:extLst>
                    <a:ext uri="{A12FA001-AC4F-418D-AE19-62706E023703}">
                      <ahyp:hlinkClr val="tx"/>
                    </a:ext>
                  </a:extLst>
                </a:hlinkClick>
              </a:rPr>
              <a:t>Handbook</a:t>
            </a:r>
            <a:endParaRPr b="1" i="0" sz="1700" u="sng" cap="none" strike="noStrike">
              <a:solidFill>
                <a:srgbClr val="000000"/>
              </a:solidFill>
              <a:latin typeface="Montserrat"/>
              <a:ea typeface="Montserrat"/>
              <a:cs typeface="Montserrat"/>
              <a:sym typeface="Montserrat"/>
            </a:endParaRPr>
          </a:p>
        </p:txBody>
      </p:sp>
      <p:sp>
        <p:nvSpPr>
          <p:cNvPr id="370" name="Google Shape;370;p40"/>
          <p:cNvSpPr txBox="1"/>
          <p:nvPr/>
        </p:nvSpPr>
        <p:spPr>
          <a:xfrm>
            <a:off x="193875" y="1779713"/>
            <a:ext cx="5355900" cy="3820500"/>
          </a:xfrm>
          <a:prstGeom prst="rect">
            <a:avLst/>
          </a:prstGeom>
          <a:noFill/>
          <a:ln>
            <a:noFill/>
          </a:ln>
        </p:spPr>
        <p:txBody>
          <a:bodyPr anchorCtr="0" anchor="t" bIns="0" lIns="0" spcFirstLastPara="1" rIns="0" wrap="square" tIns="0">
            <a:spAutoFit/>
          </a:bodyPr>
          <a:lstStyle/>
          <a:p>
            <a:pPr indent="-244475" lvl="1" marL="755651" marR="0" rtl="0" algn="just">
              <a:lnSpc>
                <a:spcPct val="140000"/>
              </a:lnSpc>
              <a:spcBef>
                <a:spcPts val="0"/>
              </a:spcBef>
              <a:spcAft>
                <a:spcPts val="0"/>
              </a:spcAft>
              <a:buClr>
                <a:srgbClr val="000000"/>
              </a:buClr>
              <a:buSzPts val="1400"/>
              <a:buFont typeface="Arial"/>
              <a:buChar char="•"/>
            </a:pPr>
            <a:r>
              <a:rPr lang="ru">
                <a:solidFill>
                  <a:schemeClr val="dk1"/>
                </a:solidFill>
                <a:latin typeface="Montserrat"/>
                <a:ea typeface="Montserrat"/>
                <a:cs typeface="Montserrat"/>
                <a:sym typeface="Montserrat"/>
              </a:rPr>
              <a:t>Ein kompletter Leitfaden für IKT-Ausbilder, wie sie den MACHINA-Lehrplan in formalen und nicht-formalen Einrichtungen vermitteln können</a:t>
            </a:r>
            <a:r>
              <a:rPr b="0" i="0" lang="ru" u="none" cap="none" strike="noStrike">
                <a:solidFill>
                  <a:srgbClr val="000000"/>
                </a:solidFill>
                <a:latin typeface="Montserrat"/>
                <a:ea typeface="Montserrat"/>
                <a:cs typeface="Montserrat"/>
                <a:sym typeface="Montserrat"/>
              </a:rPr>
              <a:t>.</a:t>
            </a:r>
            <a:endParaRPr>
              <a:latin typeface="Montserrat"/>
              <a:ea typeface="Montserrat"/>
              <a:cs typeface="Montserrat"/>
              <a:sym typeface="Montserrat"/>
            </a:endParaRPr>
          </a:p>
          <a:p>
            <a:pPr indent="-244475" lvl="1" marL="755651" marR="0" rtl="0" algn="just">
              <a:lnSpc>
                <a:spcPct val="140000"/>
              </a:lnSpc>
              <a:spcBef>
                <a:spcPts val="0"/>
              </a:spcBef>
              <a:spcAft>
                <a:spcPts val="0"/>
              </a:spcAft>
              <a:buClr>
                <a:srgbClr val="000000"/>
              </a:buClr>
              <a:buSzPts val="1400"/>
              <a:buFont typeface="Arial"/>
              <a:buChar char="•"/>
            </a:pPr>
            <a:r>
              <a:rPr lang="ru">
                <a:solidFill>
                  <a:schemeClr val="dk1"/>
                </a:solidFill>
                <a:latin typeface="Montserrat"/>
                <a:ea typeface="Montserrat"/>
                <a:cs typeface="Montserrat"/>
                <a:sym typeface="Montserrat"/>
              </a:rPr>
              <a:t>Das Handbuch enthält Anweisungen, wie man:</a:t>
            </a:r>
            <a:endParaRPr>
              <a:solidFill>
                <a:schemeClr val="dk1"/>
              </a:solidFill>
              <a:latin typeface="Montserrat"/>
              <a:ea typeface="Montserrat"/>
              <a:cs typeface="Montserrat"/>
              <a:sym typeface="Montserrat"/>
            </a:endParaRPr>
          </a:p>
          <a:p>
            <a:pPr indent="0" lvl="0" marL="809999" rtl="0" algn="just">
              <a:lnSpc>
                <a:spcPct val="140000"/>
              </a:lnSpc>
              <a:spcBef>
                <a:spcPts val="0"/>
              </a:spcBef>
              <a:spcAft>
                <a:spcPts val="0"/>
              </a:spcAft>
              <a:buNone/>
            </a:pPr>
            <a:r>
              <a:rPr lang="ru">
                <a:solidFill>
                  <a:schemeClr val="dk1"/>
                </a:solidFill>
                <a:latin typeface="Montserrat"/>
                <a:ea typeface="Montserrat"/>
                <a:cs typeface="Montserrat"/>
                <a:sym typeface="Montserrat"/>
              </a:rPr>
              <a:t>a) IKT-Fachkräfte (einschließlich I-VET-Studenten) im Umgang mit den MACHINA- Bildungsressourcen schult</a:t>
            </a:r>
            <a:endParaRPr>
              <a:solidFill>
                <a:schemeClr val="dk1"/>
              </a:solidFill>
            </a:endParaRPr>
          </a:p>
          <a:p>
            <a:pPr indent="0" lvl="0" marL="809999" rtl="0" algn="just">
              <a:lnSpc>
                <a:spcPct val="140000"/>
              </a:lnSpc>
              <a:spcBef>
                <a:spcPts val="0"/>
              </a:spcBef>
              <a:spcAft>
                <a:spcPts val="0"/>
              </a:spcAft>
              <a:buNone/>
            </a:pPr>
            <a:r>
              <a:rPr lang="ru">
                <a:solidFill>
                  <a:schemeClr val="dk1"/>
                </a:solidFill>
                <a:latin typeface="Montserrat"/>
                <a:ea typeface="Montserrat"/>
                <a:cs typeface="Montserrat"/>
                <a:sym typeface="Montserrat"/>
              </a:rPr>
              <a:t>b) zusätzliche Materialien in Übereinstimmung mit den MACHINA-Lernergebnissen zu entwickelt</a:t>
            </a:r>
            <a:endParaRPr>
              <a:solidFill>
                <a:schemeClr val="dk1"/>
              </a:solidFill>
            </a:endParaRPr>
          </a:p>
          <a:p>
            <a:pPr indent="0" lvl="0" marL="809999" rtl="0" algn="just">
              <a:lnSpc>
                <a:spcPct val="140000"/>
              </a:lnSpc>
              <a:spcBef>
                <a:spcPts val="0"/>
              </a:spcBef>
              <a:spcAft>
                <a:spcPts val="0"/>
              </a:spcAft>
              <a:buNone/>
            </a:pPr>
            <a:r>
              <a:rPr lang="ru">
                <a:solidFill>
                  <a:schemeClr val="dk1"/>
                </a:solidFill>
                <a:latin typeface="Montserrat"/>
                <a:ea typeface="Montserrat"/>
                <a:cs typeface="Montserrat"/>
                <a:sym typeface="Montserrat"/>
              </a:rPr>
              <a:t>c) Zugang zum MACHINA VOOC erhaltet, nutzt und erleichtert.</a:t>
            </a:r>
            <a:endParaRPr>
              <a:solidFill>
                <a:schemeClr val="dk1"/>
              </a:solidFill>
              <a:latin typeface="Montserrat"/>
              <a:ea typeface="Montserrat"/>
              <a:cs typeface="Montserrat"/>
              <a:sym typeface="Montserrat"/>
            </a:endParaRPr>
          </a:p>
          <a:p>
            <a:pPr indent="0" lvl="0" marL="809999" rtl="0" algn="just">
              <a:lnSpc>
                <a:spcPct val="140000"/>
              </a:lnSpc>
              <a:spcBef>
                <a:spcPts val="0"/>
              </a:spcBef>
              <a:spcAft>
                <a:spcPts val="0"/>
              </a:spcAft>
              <a:buNone/>
            </a:pPr>
            <a:r>
              <a:t/>
            </a:r>
            <a:endParaRPr>
              <a:solidFill>
                <a:schemeClr val="dk1"/>
              </a:solidFill>
              <a:latin typeface="Montserrat"/>
              <a:ea typeface="Montserrat"/>
              <a:cs typeface="Montserrat"/>
              <a:sym typeface="Montserrat"/>
            </a:endParaRPr>
          </a:p>
          <a:p>
            <a:pPr indent="0" lvl="0" marL="0" marR="0" rtl="0" algn="just">
              <a:lnSpc>
                <a:spcPct val="140000"/>
              </a:lnSpc>
              <a:spcBef>
                <a:spcPts val="0"/>
              </a:spcBef>
              <a:spcAft>
                <a:spcPts val="0"/>
              </a:spcAft>
              <a:buNone/>
            </a:pPr>
            <a:r>
              <a:t/>
            </a:r>
            <a:endParaRPr sz="1300">
              <a:solidFill>
                <a:schemeClr val="dk1"/>
              </a:solidFill>
              <a:latin typeface="Montserrat"/>
              <a:ea typeface="Montserrat"/>
              <a:cs typeface="Montserrat"/>
              <a:sym typeface="Montserrat"/>
            </a:endParaRPr>
          </a:p>
        </p:txBody>
      </p:sp>
      <p:sp>
        <p:nvSpPr>
          <p:cNvPr id="371" name="Google Shape;371;p40"/>
          <p:cNvSpPr txBox="1"/>
          <p:nvPr>
            <p:ph idx="4294967295" type="title"/>
          </p:nvPr>
        </p:nvSpPr>
        <p:spPr>
          <a:xfrm>
            <a:off x="436725" y="188688"/>
            <a:ext cx="8178900" cy="8520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2700"/>
              <a:buFont typeface="Calibri"/>
              <a:buNone/>
            </a:pPr>
            <a:r>
              <a:rPr b="1" lang="ru" sz="2400">
                <a:solidFill>
                  <a:srgbClr val="273755"/>
                </a:solidFill>
                <a:latin typeface="Montserrat"/>
                <a:ea typeface="Montserrat"/>
                <a:cs typeface="Montserrat"/>
                <a:sym typeface="Montserrat"/>
              </a:rPr>
              <a:t>O2: MACHINA LERNPLANSTRUKTUR UND </a:t>
            </a:r>
            <a:endParaRPr b="1" sz="2400">
              <a:solidFill>
                <a:srgbClr val="273755"/>
              </a:solidFill>
              <a:latin typeface="Montserrat"/>
              <a:ea typeface="Montserrat"/>
              <a:cs typeface="Montserrat"/>
              <a:sym typeface="Montserrat"/>
            </a:endParaRPr>
          </a:p>
          <a:p>
            <a:pPr indent="0" lvl="0" marL="0" rtl="0" algn="ctr">
              <a:lnSpc>
                <a:spcPct val="90000"/>
              </a:lnSpc>
              <a:spcBef>
                <a:spcPts val="0"/>
              </a:spcBef>
              <a:spcAft>
                <a:spcPts val="0"/>
              </a:spcAft>
              <a:buClr>
                <a:schemeClr val="dk1"/>
              </a:buClr>
              <a:buSzPts val="2700"/>
              <a:buFont typeface="Calibri"/>
              <a:buNone/>
            </a:pPr>
            <a:r>
              <a:rPr b="1" lang="ru" sz="2400">
                <a:solidFill>
                  <a:srgbClr val="273755"/>
                </a:solidFill>
                <a:latin typeface="Montserrat"/>
                <a:ea typeface="Montserrat"/>
                <a:cs typeface="Montserrat"/>
                <a:sym typeface="Montserrat"/>
              </a:rPr>
              <a:t>OFFENE BILDUNGSRESSOURCEN </a:t>
            </a:r>
            <a:endParaRPr b="1" sz="2400">
              <a:solidFill>
                <a:srgbClr val="273755"/>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41"/>
          <p:cNvPicPr preferRelativeResize="0"/>
          <p:nvPr/>
        </p:nvPicPr>
        <p:blipFill rotWithShape="1">
          <a:blip r:embed="rId3">
            <a:alphaModFix/>
          </a:blip>
          <a:srcRect b="0" l="0" r="0" t="0"/>
          <a:stretch/>
        </p:blipFill>
        <p:spPr>
          <a:xfrm>
            <a:off x="-327276" y="2215649"/>
            <a:ext cx="3538545" cy="3979617"/>
          </a:xfrm>
          <a:prstGeom prst="rect">
            <a:avLst/>
          </a:prstGeom>
          <a:noFill/>
          <a:ln>
            <a:noFill/>
          </a:ln>
        </p:spPr>
      </p:pic>
      <p:pic>
        <p:nvPicPr>
          <p:cNvPr id="377" name="Google Shape;377;p41"/>
          <p:cNvPicPr preferRelativeResize="0"/>
          <p:nvPr/>
        </p:nvPicPr>
        <p:blipFill rotWithShape="1">
          <a:blip r:embed="rId4">
            <a:alphaModFix/>
          </a:blip>
          <a:srcRect b="0" l="0" r="0" t="0"/>
          <a:stretch/>
        </p:blipFill>
        <p:spPr>
          <a:xfrm>
            <a:off x="409735" y="2441996"/>
            <a:ext cx="2357145" cy="2576114"/>
          </a:xfrm>
          <a:prstGeom prst="rect">
            <a:avLst/>
          </a:prstGeom>
          <a:noFill/>
          <a:ln>
            <a:noFill/>
          </a:ln>
        </p:spPr>
      </p:pic>
      <p:pic>
        <p:nvPicPr>
          <p:cNvPr id="378" name="Google Shape;378;p41"/>
          <p:cNvPicPr preferRelativeResize="0"/>
          <p:nvPr/>
        </p:nvPicPr>
        <p:blipFill rotWithShape="1">
          <a:blip r:embed="rId5">
            <a:alphaModFix/>
          </a:blip>
          <a:srcRect b="0" l="0" r="0" t="0"/>
          <a:stretch/>
        </p:blipFill>
        <p:spPr>
          <a:xfrm rot="1308867">
            <a:off x="2080465" y="2279326"/>
            <a:ext cx="405409" cy="325340"/>
          </a:xfrm>
          <a:prstGeom prst="rect">
            <a:avLst/>
          </a:prstGeom>
          <a:noFill/>
          <a:ln>
            <a:noFill/>
          </a:ln>
        </p:spPr>
      </p:pic>
      <p:pic>
        <p:nvPicPr>
          <p:cNvPr id="379" name="Google Shape;379;p41"/>
          <p:cNvPicPr preferRelativeResize="0"/>
          <p:nvPr/>
        </p:nvPicPr>
        <p:blipFill rotWithShape="1">
          <a:blip r:embed="rId6">
            <a:alphaModFix/>
          </a:blip>
          <a:srcRect b="0" l="0" r="0" t="0"/>
          <a:stretch/>
        </p:blipFill>
        <p:spPr>
          <a:xfrm rot="-1067477">
            <a:off x="2625359" y="2653467"/>
            <a:ext cx="295146" cy="305455"/>
          </a:xfrm>
          <a:prstGeom prst="rect">
            <a:avLst/>
          </a:prstGeom>
          <a:noFill/>
          <a:ln>
            <a:noFill/>
          </a:ln>
        </p:spPr>
      </p:pic>
      <p:pic>
        <p:nvPicPr>
          <p:cNvPr id="380" name="Google Shape;380;p41"/>
          <p:cNvPicPr preferRelativeResize="0"/>
          <p:nvPr/>
        </p:nvPicPr>
        <p:blipFill rotWithShape="1">
          <a:blip r:embed="rId7">
            <a:alphaModFix/>
          </a:blip>
          <a:srcRect b="0" l="6279" r="0" t="0"/>
          <a:stretch/>
        </p:blipFill>
        <p:spPr>
          <a:xfrm>
            <a:off x="0" y="-206499"/>
            <a:ext cx="3315881" cy="1441697"/>
          </a:xfrm>
          <a:prstGeom prst="rect">
            <a:avLst/>
          </a:prstGeom>
          <a:noFill/>
          <a:ln>
            <a:noFill/>
          </a:ln>
        </p:spPr>
      </p:pic>
      <p:pic>
        <p:nvPicPr>
          <p:cNvPr id="381" name="Google Shape;381;p41"/>
          <p:cNvPicPr preferRelativeResize="0"/>
          <p:nvPr/>
        </p:nvPicPr>
        <p:blipFill rotWithShape="1">
          <a:blip r:embed="rId8">
            <a:alphaModFix/>
          </a:blip>
          <a:srcRect b="0" l="0" r="0" t="0"/>
          <a:stretch/>
        </p:blipFill>
        <p:spPr>
          <a:xfrm rot="5400000">
            <a:off x="7039654" y="2986999"/>
            <a:ext cx="3765486" cy="61189"/>
          </a:xfrm>
          <a:prstGeom prst="rect">
            <a:avLst/>
          </a:prstGeom>
          <a:noFill/>
          <a:ln>
            <a:noFill/>
          </a:ln>
        </p:spPr>
      </p:pic>
      <p:grpSp>
        <p:nvGrpSpPr>
          <p:cNvPr id="382" name="Google Shape;382;p41"/>
          <p:cNvGrpSpPr/>
          <p:nvPr/>
        </p:nvGrpSpPr>
        <p:grpSpPr>
          <a:xfrm>
            <a:off x="3497964" y="691475"/>
            <a:ext cx="5423848" cy="4140351"/>
            <a:chOff x="278973" y="-171449"/>
            <a:chExt cx="13808166" cy="10508505"/>
          </a:xfrm>
        </p:grpSpPr>
        <p:sp>
          <p:nvSpPr>
            <p:cNvPr id="383" name="Google Shape;383;p41"/>
            <p:cNvSpPr txBox="1"/>
            <p:nvPr/>
          </p:nvSpPr>
          <p:spPr>
            <a:xfrm>
              <a:off x="278973" y="-171449"/>
              <a:ext cx="1676100" cy="11721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ru" sz="3000" u="none" cap="none" strike="noStrike">
                  <a:solidFill>
                    <a:srgbClr val="20345E"/>
                  </a:solidFill>
                  <a:latin typeface="Montserrat"/>
                  <a:ea typeface="Montserrat"/>
                  <a:cs typeface="Montserrat"/>
                  <a:sym typeface="Montserrat"/>
                </a:rPr>
                <a:t>O1</a:t>
              </a:r>
              <a:endParaRPr sz="700"/>
            </a:p>
          </p:txBody>
        </p:sp>
        <p:sp>
          <p:nvSpPr>
            <p:cNvPr id="384" name="Google Shape;384;p41"/>
            <p:cNvSpPr txBox="1"/>
            <p:nvPr/>
          </p:nvSpPr>
          <p:spPr>
            <a:xfrm>
              <a:off x="2418626" y="88139"/>
              <a:ext cx="10890600" cy="585900"/>
            </a:xfrm>
            <a:prstGeom prst="rect">
              <a:avLst/>
            </a:prstGeom>
            <a:noFill/>
            <a:ln>
              <a:noFill/>
            </a:ln>
          </p:spPr>
          <p:txBody>
            <a:bodyPr anchorCtr="0" anchor="t" bIns="0" lIns="0" spcFirstLastPara="1" rIns="0" wrap="square" tIns="0">
              <a:spAutoFit/>
            </a:bodyPr>
            <a:lstStyle/>
            <a:p>
              <a:pPr indent="0" lvl="0" marL="0" rtl="0" algn="l">
                <a:lnSpc>
                  <a:spcPct val="140013"/>
                </a:lnSpc>
                <a:spcBef>
                  <a:spcPts val="0"/>
                </a:spcBef>
                <a:spcAft>
                  <a:spcPts val="0"/>
                </a:spcAft>
                <a:buNone/>
              </a:pPr>
              <a:r>
                <a:rPr lang="ru" sz="1500">
                  <a:latin typeface="Montserrat"/>
                  <a:ea typeface="Montserrat"/>
                  <a:cs typeface="Montserrat"/>
                  <a:sym typeface="Montserrat"/>
                </a:rPr>
                <a:t>Maschinelles Lernen (ML) Lernergebnisse</a:t>
              </a:r>
              <a:endParaRPr sz="1500">
                <a:latin typeface="Montserrat"/>
                <a:ea typeface="Montserrat"/>
                <a:cs typeface="Montserrat"/>
                <a:sym typeface="Montserrat"/>
              </a:endParaRPr>
            </a:p>
          </p:txBody>
        </p:sp>
        <p:sp>
          <p:nvSpPr>
            <p:cNvPr id="385" name="Google Shape;385;p41"/>
            <p:cNvSpPr txBox="1"/>
            <p:nvPr/>
          </p:nvSpPr>
          <p:spPr>
            <a:xfrm>
              <a:off x="278973" y="3837255"/>
              <a:ext cx="1676100" cy="11721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ru" sz="3000" u="none" cap="none" strike="noStrike">
                  <a:solidFill>
                    <a:srgbClr val="20345E"/>
                  </a:solidFill>
                  <a:latin typeface="Montserrat"/>
                  <a:ea typeface="Montserrat"/>
                  <a:cs typeface="Montserrat"/>
                  <a:sym typeface="Montserrat"/>
                </a:rPr>
                <a:t>O3</a:t>
              </a:r>
              <a:endParaRPr sz="700"/>
            </a:p>
          </p:txBody>
        </p:sp>
        <p:sp>
          <p:nvSpPr>
            <p:cNvPr id="386" name="Google Shape;386;p41"/>
            <p:cNvSpPr txBox="1"/>
            <p:nvPr/>
          </p:nvSpPr>
          <p:spPr>
            <a:xfrm>
              <a:off x="2416017" y="3748041"/>
              <a:ext cx="10890600" cy="1406400"/>
            </a:xfrm>
            <a:prstGeom prst="rect">
              <a:avLst/>
            </a:prstGeom>
            <a:noFill/>
            <a:ln>
              <a:noFill/>
            </a:ln>
          </p:spPr>
          <p:txBody>
            <a:bodyPr anchorCtr="0" anchor="t" bIns="0" lIns="0" spcFirstLastPara="1" rIns="0" wrap="square" tIns="0">
              <a:spAutoFit/>
            </a:bodyPr>
            <a:lstStyle/>
            <a:p>
              <a:pPr indent="0" lvl="0" marL="0" marR="0" rtl="0" algn="just">
                <a:lnSpc>
                  <a:spcPct val="140013"/>
                </a:lnSpc>
                <a:spcBef>
                  <a:spcPts val="0"/>
                </a:spcBef>
                <a:spcAft>
                  <a:spcPts val="0"/>
                </a:spcAft>
                <a:buNone/>
              </a:pPr>
              <a:r>
                <a:rPr b="1" lang="ru" sz="1500">
                  <a:latin typeface="Montserrat"/>
                  <a:ea typeface="Montserrat"/>
                  <a:cs typeface="Montserrat"/>
                  <a:sym typeface="Montserrat"/>
                </a:rPr>
                <a:t>Vocational Open Online Course (VOOC) -Infrastrukturen</a:t>
              </a:r>
              <a:endParaRPr b="1" sz="1500">
                <a:latin typeface="Montserrat"/>
                <a:ea typeface="Montserrat"/>
                <a:cs typeface="Montserrat"/>
                <a:sym typeface="Montserrat"/>
              </a:endParaRPr>
            </a:p>
          </p:txBody>
        </p:sp>
        <p:sp>
          <p:nvSpPr>
            <p:cNvPr id="387" name="Google Shape;387;p41"/>
            <p:cNvSpPr txBox="1"/>
            <p:nvPr/>
          </p:nvSpPr>
          <p:spPr>
            <a:xfrm>
              <a:off x="278973" y="5943724"/>
              <a:ext cx="1676100" cy="11721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ru" sz="3000" u="none" cap="none" strike="noStrike">
                  <a:solidFill>
                    <a:srgbClr val="EF9F4E"/>
                  </a:solidFill>
                  <a:latin typeface="Montserrat"/>
                  <a:ea typeface="Montserrat"/>
                  <a:cs typeface="Montserrat"/>
                  <a:sym typeface="Montserrat"/>
                </a:rPr>
                <a:t>O4</a:t>
              </a:r>
              <a:endParaRPr sz="700"/>
            </a:p>
          </p:txBody>
        </p:sp>
        <p:sp>
          <p:nvSpPr>
            <p:cNvPr id="388" name="Google Shape;388;p41"/>
            <p:cNvSpPr txBox="1"/>
            <p:nvPr/>
          </p:nvSpPr>
          <p:spPr>
            <a:xfrm>
              <a:off x="2416017" y="5782556"/>
              <a:ext cx="10890600" cy="3047400"/>
            </a:xfrm>
            <a:prstGeom prst="rect">
              <a:avLst/>
            </a:prstGeom>
            <a:noFill/>
            <a:ln>
              <a:noFill/>
            </a:ln>
          </p:spPr>
          <p:txBody>
            <a:bodyPr anchorCtr="0" anchor="t" bIns="0" lIns="0" spcFirstLastPara="1" rIns="0" wrap="square" tIns="0">
              <a:spAutoFit/>
            </a:bodyPr>
            <a:lstStyle/>
            <a:p>
              <a:pPr indent="0" lvl="0" marL="0" marR="0" rtl="0" algn="just">
                <a:lnSpc>
                  <a:spcPct val="140013"/>
                </a:lnSpc>
                <a:spcBef>
                  <a:spcPts val="0"/>
                </a:spcBef>
                <a:spcAft>
                  <a:spcPts val="0"/>
                </a:spcAft>
                <a:buNone/>
              </a:pPr>
              <a:r>
                <a:rPr lang="ru" sz="1500">
                  <a:latin typeface="Montserrat"/>
                  <a:ea typeface="Montserrat"/>
                  <a:cs typeface="Montserrat"/>
                  <a:sym typeface="Montserrat"/>
                </a:rPr>
                <a:t>Framework für die Anerkennung und Integration von ML-Fähigkeiten und –Anforderugen in Zertifizierungs- und Standardisierungssysteme</a:t>
              </a:r>
              <a:endParaRPr sz="700"/>
            </a:p>
          </p:txBody>
        </p:sp>
        <p:sp>
          <p:nvSpPr>
            <p:cNvPr id="389" name="Google Shape;389;p41"/>
            <p:cNvSpPr txBox="1"/>
            <p:nvPr/>
          </p:nvSpPr>
          <p:spPr>
            <a:xfrm>
              <a:off x="278973" y="1552455"/>
              <a:ext cx="1676100" cy="1172100"/>
            </a:xfrm>
            <a:prstGeom prst="rect">
              <a:avLst/>
            </a:prstGeom>
            <a:noFill/>
            <a:ln>
              <a:noFill/>
            </a:ln>
          </p:spPr>
          <p:txBody>
            <a:bodyPr anchorCtr="0" anchor="t" bIns="0" lIns="0" spcFirstLastPara="1" rIns="0" wrap="square" tIns="0">
              <a:spAutoFit/>
            </a:bodyPr>
            <a:lstStyle/>
            <a:p>
              <a:pPr indent="0" lvl="0" marL="0" marR="0" rtl="0" algn="l">
                <a:lnSpc>
                  <a:spcPct val="137672"/>
                </a:lnSpc>
                <a:spcBef>
                  <a:spcPts val="0"/>
                </a:spcBef>
                <a:spcAft>
                  <a:spcPts val="0"/>
                </a:spcAft>
                <a:buNone/>
              </a:pPr>
              <a:r>
                <a:rPr b="1" i="0" lang="ru" sz="3000" u="none" cap="none" strike="noStrike">
                  <a:solidFill>
                    <a:srgbClr val="EF9F4E"/>
                  </a:solidFill>
                  <a:latin typeface="Montserrat"/>
                  <a:ea typeface="Montserrat"/>
                  <a:cs typeface="Montserrat"/>
                  <a:sym typeface="Montserrat"/>
                </a:rPr>
                <a:t>O2</a:t>
              </a:r>
              <a:endParaRPr sz="700"/>
            </a:p>
          </p:txBody>
        </p:sp>
        <p:sp>
          <p:nvSpPr>
            <p:cNvPr id="390" name="Google Shape;390;p41"/>
            <p:cNvSpPr txBox="1"/>
            <p:nvPr/>
          </p:nvSpPr>
          <p:spPr>
            <a:xfrm>
              <a:off x="2416017" y="1552445"/>
              <a:ext cx="10890600" cy="1406400"/>
            </a:xfrm>
            <a:prstGeom prst="rect">
              <a:avLst/>
            </a:prstGeom>
            <a:noFill/>
            <a:ln>
              <a:noFill/>
            </a:ln>
          </p:spPr>
          <p:txBody>
            <a:bodyPr anchorCtr="0" anchor="t" bIns="0" lIns="0" spcFirstLastPara="1" rIns="0" wrap="square" tIns="0">
              <a:spAutoFit/>
            </a:bodyPr>
            <a:lstStyle/>
            <a:p>
              <a:pPr indent="0" lvl="0" marL="0" rtl="0" algn="just">
                <a:lnSpc>
                  <a:spcPct val="140000"/>
                </a:lnSpc>
                <a:spcBef>
                  <a:spcPts val="0"/>
                </a:spcBef>
                <a:spcAft>
                  <a:spcPts val="0"/>
                </a:spcAft>
                <a:buNone/>
              </a:pPr>
              <a:r>
                <a:rPr lang="ru" sz="1500">
                  <a:latin typeface="Montserrat"/>
                  <a:ea typeface="Montserrat"/>
                  <a:cs typeface="Montserrat"/>
                  <a:sym typeface="Montserrat"/>
                </a:rPr>
                <a:t>MACHINA-Lehrplanstruktur und offene Bildungsressourcen</a:t>
              </a:r>
              <a:endParaRPr b="1" sz="700"/>
            </a:p>
          </p:txBody>
        </p:sp>
        <p:sp>
          <p:nvSpPr>
            <p:cNvPr id="391" name="Google Shape;391;p41"/>
            <p:cNvSpPr txBox="1"/>
            <p:nvPr/>
          </p:nvSpPr>
          <p:spPr>
            <a:xfrm>
              <a:off x="3947439" y="9458084"/>
              <a:ext cx="10139700" cy="585900"/>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ru" sz="1500" u="none" cap="none" strike="noStrike">
                  <a:solidFill>
                    <a:srgbClr val="000000"/>
                  </a:solidFill>
                  <a:latin typeface="Montserrat"/>
                  <a:ea typeface="Montserrat"/>
                  <a:cs typeface="Montserrat"/>
                  <a:sym typeface="Montserrat"/>
                </a:rPr>
                <a:t>MA</a:t>
              </a:r>
              <a:r>
                <a:rPr lang="ru" sz="1500">
                  <a:latin typeface="Montserrat"/>
                  <a:ea typeface="Montserrat"/>
                  <a:cs typeface="Montserrat"/>
                  <a:sym typeface="Montserrat"/>
                </a:rPr>
                <a:t>CHINA Nationale Informationstag</a:t>
              </a:r>
              <a:endParaRPr sz="1500">
                <a:latin typeface="Montserrat"/>
                <a:ea typeface="Montserrat"/>
                <a:cs typeface="Montserrat"/>
                <a:sym typeface="Montserrat"/>
              </a:endParaRPr>
            </a:p>
          </p:txBody>
        </p:sp>
        <p:sp>
          <p:nvSpPr>
            <p:cNvPr id="392" name="Google Shape;392;p41"/>
            <p:cNvSpPr txBox="1"/>
            <p:nvPr/>
          </p:nvSpPr>
          <p:spPr>
            <a:xfrm>
              <a:off x="278973" y="9164956"/>
              <a:ext cx="3442800" cy="11721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ru" sz="3000" u="none" cap="none" strike="noStrike">
                  <a:solidFill>
                    <a:srgbClr val="20345E"/>
                  </a:solidFill>
                  <a:latin typeface="Montserrat"/>
                  <a:ea typeface="Montserrat"/>
                  <a:cs typeface="Montserrat"/>
                  <a:sym typeface="Montserrat"/>
                </a:rPr>
                <a:t>E1-E5</a:t>
              </a:r>
              <a:endParaRPr sz="700"/>
            </a:p>
          </p:txBody>
        </p:sp>
      </p:grpSp>
      <p:sp>
        <p:nvSpPr>
          <p:cNvPr id="393" name="Google Shape;393;p41"/>
          <p:cNvSpPr txBox="1"/>
          <p:nvPr/>
        </p:nvSpPr>
        <p:spPr>
          <a:xfrm>
            <a:off x="739939" y="682749"/>
            <a:ext cx="2346300" cy="11082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ru" sz="3000" u="none" cap="none" strike="noStrike">
                <a:solidFill>
                  <a:srgbClr val="20345E"/>
                </a:solidFill>
                <a:latin typeface="Montserrat"/>
                <a:ea typeface="Montserrat"/>
                <a:cs typeface="Montserrat"/>
                <a:sym typeface="Montserrat"/>
              </a:rPr>
              <a:t>MAIN </a:t>
            </a:r>
            <a:endParaRPr sz="700"/>
          </a:p>
          <a:p>
            <a:pPr indent="0" lvl="0" marL="0" marR="0" rtl="0" algn="just">
              <a:lnSpc>
                <a:spcPct val="140000"/>
              </a:lnSpc>
              <a:spcBef>
                <a:spcPts val="0"/>
              </a:spcBef>
              <a:spcAft>
                <a:spcPts val="0"/>
              </a:spcAft>
              <a:buNone/>
            </a:pPr>
            <a:r>
              <a:rPr b="1" i="0" lang="ru" sz="3000" u="none" cap="none" strike="noStrike">
                <a:solidFill>
                  <a:srgbClr val="20345E"/>
                </a:solidFill>
                <a:latin typeface="Montserrat"/>
                <a:ea typeface="Montserrat"/>
                <a:cs typeface="Montserrat"/>
                <a:sym typeface="Montserrat"/>
              </a:rPr>
              <a:t>OUTPUTS</a:t>
            </a:r>
            <a:endParaRPr sz="700"/>
          </a:p>
        </p:txBody>
      </p:sp>
      <p:pic>
        <p:nvPicPr>
          <p:cNvPr id="394" name="Google Shape;394;p41"/>
          <p:cNvPicPr preferRelativeResize="0"/>
          <p:nvPr/>
        </p:nvPicPr>
        <p:blipFill rotWithShape="1">
          <a:blip r:embed="rId8">
            <a:alphaModFix/>
          </a:blip>
          <a:srcRect b="0" l="0" r="0" t="0"/>
          <a:stretch/>
        </p:blipFill>
        <p:spPr>
          <a:xfrm rot="10800000">
            <a:off x="5187507" y="4900337"/>
            <a:ext cx="3765485" cy="6118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alpha val="48630"/>
          </a:schemeClr>
        </a:solidFill>
      </p:bgPr>
    </p:bg>
    <p:spTree>
      <p:nvGrpSpPr>
        <p:cNvPr id="398" name="Shape 398"/>
        <p:cNvGrpSpPr/>
        <p:nvPr/>
      </p:nvGrpSpPr>
      <p:grpSpPr>
        <a:xfrm>
          <a:off x="0" y="0"/>
          <a:ext cx="0" cy="0"/>
          <a:chOff x="0" y="0"/>
          <a:chExt cx="0" cy="0"/>
        </a:xfrm>
      </p:grpSpPr>
      <p:grpSp>
        <p:nvGrpSpPr>
          <p:cNvPr id="399" name="Google Shape;399;p42"/>
          <p:cNvGrpSpPr/>
          <p:nvPr/>
        </p:nvGrpSpPr>
        <p:grpSpPr>
          <a:xfrm>
            <a:off x="5949225" y="1201126"/>
            <a:ext cx="2531397" cy="3500773"/>
            <a:chOff x="0" y="0"/>
            <a:chExt cx="1526041" cy="1948229"/>
          </a:xfrm>
        </p:grpSpPr>
        <p:sp>
          <p:nvSpPr>
            <p:cNvPr id="400" name="Google Shape;400;p42"/>
            <p:cNvSpPr/>
            <p:nvPr/>
          </p:nvSpPr>
          <p:spPr>
            <a:xfrm>
              <a:off x="41910" y="43180"/>
              <a:ext cx="1477781" cy="1899969"/>
            </a:xfrm>
            <a:custGeom>
              <a:rect b="b" l="l" r="r" t="t"/>
              <a:pathLst>
                <a:path extrusionOk="0" h="1899969" w="1477781">
                  <a:moveTo>
                    <a:pt x="0" y="0"/>
                  </a:moveTo>
                  <a:lnTo>
                    <a:pt x="1477781" y="0"/>
                  </a:lnTo>
                  <a:lnTo>
                    <a:pt x="1477781" y="1899969"/>
                  </a:lnTo>
                  <a:lnTo>
                    <a:pt x="0" y="1899969"/>
                  </a:lnTo>
                  <a:close/>
                </a:path>
              </a:pathLst>
            </a:custGeom>
            <a:solidFill>
              <a:srgbClr val="D9D9D9"/>
            </a:solidFill>
            <a:ln>
              <a:noFill/>
            </a:ln>
          </p:spPr>
        </p:sp>
        <p:sp>
          <p:nvSpPr>
            <p:cNvPr id="401" name="Google Shape;401;p42"/>
            <p:cNvSpPr/>
            <p:nvPr/>
          </p:nvSpPr>
          <p:spPr>
            <a:xfrm>
              <a:off x="35560" y="35560"/>
              <a:ext cx="1490481" cy="1912669"/>
            </a:xfrm>
            <a:custGeom>
              <a:rect b="b" l="l" r="r" t="t"/>
              <a:pathLst>
                <a:path extrusionOk="0" h="1912669" w="1490481">
                  <a:moveTo>
                    <a:pt x="1490481" y="1912669"/>
                  </a:moveTo>
                  <a:lnTo>
                    <a:pt x="0" y="1912669"/>
                  </a:lnTo>
                  <a:lnTo>
                    <a:pt x="0" y="0"/>
                  </a:lnTo>
                  <a:lnTo>
                    <a:pt x="1490480" y="0"/>
                  </a:lnTo>
                  <a:lnTo>
                    <a:pt x="1490480" y="1912669"/>
                  </a:lnTo>
                  <a:close/>
                  <a:moveTo>
                    <a:pt x="12700" y="1899969"/>
                  </a:moveTo>
                  <a:lnTo>
                    <a:pt x="1477780" y="1899969"/>
                  </a:lnTo>
                  <a:lnTo>
                    <a:pt x="1477780" y="12700"/>
                  </a:lnTo>
                  <a:lnTo>
                    <a:pt x="12700" y="12700"/>
                  </a:lnTo>
                  <a:lnTo>
                    <a:pt x="12700" y="1899969"/>
                  </a:lnTo>
                  <a:close/>
                </a:path>
              </a:pathLst>
            </a:custGeom>
            <a:solidFill>
              <a:srgbClr val="F6F6F6"/>
            </a:solidFill>
            <a:ln>
              <a:noFill/>
            </a:ln>
          </p:spPr>
        </p:sp>
        <p:sp>
          <p:nvSpPr>
            <p:cNvPr id="402" name="Google Shape;402;p42"/>
            <p:cNvSpPr/>
            <p:nvPr/>
          </p:nvSpPr>
          <p:spPr>
            <a:xfrm>
              <a:off x="0" y="0"/>
              <a:ext cx="1477781" cy="1899969"/>
            </a:xfrm>
            <a:custGeom>
              <a:rect b="b" l="l" r="r" t="t"/>
              <a:pathLst>
                <a:path extrusionOk="0" h="1899969" w="1477781">
                  <a:moveTo>
                    <a:pt x="0" y="0"/>
                  </a:moveTo>
                  <a:lnTo>
                    <a:pt x="1477781" y="0"/>
                  </a:lnTo>
                  <a:lnTo>
                    <a:pt x="1477781" y="1899969"/>
                  </a:lnTo>
                  <a:lnTo>
                    <a:pt x="0" y="1899969"/>
                  </a:lnTo>
                  <a:close/>
                </a:path>
              </a:pathLst>
            </a:custGeom>
            <a:solidFill>
              <a:srgbClr val="FFFFFF"/>
            </a:solidFill>
            <a:ln>
              <a:noFill/>
            </a:ln>
          </p:spPr>
        </p:sp>
      </p:grpSp>
      <p:pic>
        <p:nvPicPr>
          <p:cNvPr id="403" name="Google Shape;403;p42"/>
          <p:cNvPicPr preferRelativeResize="0"/>
          <p:nvPr/>
        </p:nvPicPr>
        <p:blipFill rotWithShape="1">
          <a:blip r:embed="rId3">
            <a:alphaModFix/>
          </a:blip>
          <a:srcRect b="0" l="0" r="0" t="0"/>
          <a:stretch/>
        </p:blipFill>
        <p:spPr>
          <a:xfrm>
            <a:off x="6137612" y="1307261"/>
            <a:ext cx="2154537" cy="3288552"/>
          </a:xfrm>
          <a:prstGeom prst="rect">
            <a:avLst/>
          </a:prstGeom>
          <a:noFill/>
          <a:ln>
            <a:noFill/>
          </a:ln>
        </p:spPr>
      </p:pic>
      <p:sp>
        <p:nvSpPr>
          <p:cNvPr id="404" name="Google Shape;404;p42"/>
          <p:cNvSpPr/>
          <p:nvPr/>
        </p:nvSpPr>
        <p:spPr>
          <a:xfrm>
            <a:off x="0" y="409075"/>
            <a:ext cx="9139971" cy="210693"/>
          </a:xfrm>
          <a:custGeom>
            <a:rect b="b" l="l" r="r" t="t"/>
            <a:pathLst>
              <a:path extrusionOk="0" h="152400" w="6671512">
                <a:moveTo>
                  <a:pt x="0" y="0"/>
                </a:moveTo>
                <a:lnTo>
                  <a:pt x="6671512" y="0"/>
                </a:lnTo>
                <a:lnTo>
                  <a:pt x="6671512" y="152400"/>
                </a:lnTo>
                <a:lnTo>
                  <a:pt x="0" y="152400"/>
                </a:lnTo>
                <a:close/>
              </a:path>
            </a:pathLst>
          </a:custGeom>
          <a:solidFill>
            <a:srgbClr val="FFFFFF"/>
          </a:solidFill>
          <a:ln>
            <a:noFill/>
          </a:ln>
        </p:spPr>
      </p:sp>
      <p:sp>
        <p:nvSpPr>
          <p:cNvPr id="405" name="Google Shape;405;p42"/>
          <p:cNvSpPr/>
          <p:nvPr/>
        </p:nvSpPr>
        <p:spPr>
          <a:xfrm>
            <a:off x="-73539" y="5037380"/>
            <a:ext cx="9290080" cy="212217"/>
          </a:xfrm>
          <a:custGeom>
            <a:rect b="b" l="l" r="r" t="t"/>
            <a:pathLst>
              <a:path extrusionOk="0" h="152400" w="6671512">
                <a:moveTo>
                  <a:pt x="0" y="0"/>
                </a:moveTo>
                <a:lnTo>
                  <a:pt x="6671512" y="0"/>
                </a:lnTo>
                <a:lnTo>
                  <a:pt x="6671512" y="152400"/>
                </a:lnTo>
                <a:lnTo>
                  <a:pt x="0" y="152400"/>
                </a:lnTo>
                <a:close/>
              </a:path>
            </a:pathLst>
          </a:custGeom>
          <a:solidFill>
            <a:srgbClr val="FFFFFF"/>
          </a:solidFill>
          <a:ln>
            <a:noFill/>
          </a:ln>
        </p:spPr>
      </p:sp>
      <p:pic>
        <p:nvPicPr>
          <p:cNvPr id="406" name="Google Shape;406;p42"/>
          <p:cNvPicPr preferRelativeResize="0"/>
          <p:nvPr/>
        </p:nvPicPr>
        <p:blipFill rotWithShape="1">
          <a:blip r:embed="rId4">
            <a:alphaModFix/>
          </a:blip>
          <a:srcRect b="0" l="0" r="0" t="0"/>
          <a:stretch/>
        </p:blipFill>
        <p:spPr>
          <a:xfrm>
            <a:off x="-122006" y="-597374"/>
            <a:ext cx="1630700" cy="1543050"/>
          </a:xfrm>
          <a:prstGeom prst="rect">
            <a:avLst/>
          </a:prstGeom>
          <a:noFill/>
          <a:ln>
            <a:noFill/>
          </a:ln>
        </p:spPr>
      </p:pic>
      <p:pic>
        <p:nvPicPr>
          <p:cNvPr id="407" name="Google Shape;407;p42"/>
          <p:cNvPicPr preferRelativeResize="0"/>
          <p:nvPr/>
        </p:nvPicPr>
        <p:blipFill rotWithShape="1">
          <a:blip r:embed="rId4">
            <a:alphaModFix/>
          </a:blip>
          <a:srcRect b="0" l="0" r="0" t="0"/>
          <a:stretch/>
        </p:blipFill>
        <p:spPr>
          <a:xfrm>
            <a:off x="1831683" y="-597374"/>
            <a:ext cx="1630700" cy="1543050"/>
          </a:xfrm>
          <a:prstGeom prst="rect">
            <a:avLst/>
          </a:prstGeom>
          <a:noFill/>
          <a:ln>
            <a:noFill/>
          </a:ln>
        </p:spPr>
      </p:pic>
      <p:pic>
        <p:nvPicPr>
          <p:cNvPr id="408" name="Google Shape;408;p42"/>
          <p:cNvPicPr preferRelativeResize="0"/>
          <p:nvPr/>
        </p:nvPicPr>
        <p:blipFill rotWithShape="1">
          <a:blip r:embed="rId4">
            <a:alphaModFix/>
          </a:blip>
          <a:srcRect b="0" l="0" r="0" t="0"/>
          <a:stretch/>
        </p:blipFill>
        <p:spPr>
          <a:xfrm>
            <a:off x="3756650" y="-597374"/>
            <a:ext cx="1630700" cy="1543050"/>
          </a:xfrm>
          <a:prstGeom prst="rect">
            <a:avLst/>
          </a:prstGeom>
          <a:noFill/>
          <a:ln>
            <a:noFill/>
          </a:ln>
        </p:spPr>
      </p:pic>
      <p:sp>
        <p:nvSpPr>
          <p:cNvPr id="409" name="Google Shape;409;p42"/>
          <p:cNvSpPr txBox="1"/>
          <p:nvPr/>
        </p:nvSpPr>
        <p:spPr>
          <a:xfrm>
            <a:off x="287675" y="345075"/>
            <a:ext cx="8647200" cy="338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ru" sz="2200">
                <a:solidFill>
                  <a:srgbClr val="273755"/>
                </a:solidFill>
                <a:latin typeface="Montserrat"/>
                <a:ea typeface="Montserrat"/>
                <a:cs typeface="Montserrat"/>
                <a:sym typeface="Montserrat"/>
              </a:rPr>
              <a:t>O3: </a:t>
            </a:r>
            <a:r>
              <a:rPr b="1" lang="ru" sz="2200">
                <a:solidFill>
                  <a:srgbClr val="273755"/>
                </a:solidFill>
                <a:latin typeface="Montserrat"/>
                <a:ea typeface="Montserrat"/>
                <a:cs typeface="Montserrat"/>
                <a:sym typeface="Montserrat"/>
              </a:rPr>
              <a:t>VOCATIONAL OPEN ONLINE COURSE INFRASTRUCTURE</a:t>
            </a:r>
            <a:endParaRPr sz="300"/>
          </a:p>
        </p:txBody>
      </p:sp>
      <p:sp>
        <p:nvSpPr>
          <p:cNvPr id="410" name="Google Shape;410;p42"/>
          <p:cNvSpPr txBox="1"/>
          <p:nvPr/>
        </p:nvSpPr>
        <p:spPr>
          <a:xfrm>
            <a:off x="125432" y="1199563"/>
            <a:ext cx="42540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ru" sz="2000" u="sng" cap="none" strike="noStrike">
                <a:solidFill>
                  <a:srgbClr val="000000"/>
                </a:solidFill>
                <a:latin typeface="Montserrat"/>
                <a:ea typeface="Montserrat"/>
                <a:cs typeface="Montserrat"/>
                <a:sym typeface="Montserrat"/>
                <a:hlinkClick r:id="rId5">
                  <a:extLst>
                    <a:ext uri="{A12FA001-AC4F-418D-AE19-62706E023703}">
                      <ahyp:hlinkClr val="tx"/>
                    </a:ext>
                  </a:extLst>
                </a:hlinkClick>
              </a:rPr>
              <a:t>VOOC Infrastructures</a:t>
            </a:r>
            <a:endParaRPr b="0" i="0" sz="2000" u="sng" cap="none" strike="noStrike">
              <a:solidFill>
                <a:srgbClr val="000000"/>
              </a:solidFill>
              <a:latin typeface="Montserrat"/>
              <a:ea typeface="Montserrat"/>
              <a:cs typeface="Montserrat"/>
              <a:sym typeface="Montserrat"/>
            </a:endParaRPr>
          </a:p>
        </p:txBody>
      </p:sp>
      <p:sp>
        <p:nvSpPr>
          <p:cNvPr id="411" name="Google Shape;411;p42"/>
          <p:cNvSpPr txBox="1"/>
          <p:nvPr/>
        </p:nvSpPr>
        <p:spPr>
          <a:xfrm>
            <a:off x="557175" y="1761275"/>
            <a:ext cx="4830300" cy="3447900"/>
          </a:xfrm>
          <a:prstGeom prst="rect">
            <a:avLst/>
          </a:prstGeom>
          <a:noFill/>
          <a:ln>
            <a:noFill/>
          </a:ln>
        </p:spPr>
        <p:txBody>
          <a:bodyPr anchorCtr="0" anchor="t" bIns="91425" lIns="91425" spcFirstLastPara="1" rIns="91425" wrap="square" tIns="91425">
            <a:spAutoFit/>
          </a:bodyPr>
          <a:lstStyle/>
          <a:p>
            <a:pPr indent="-222250" lvl="1" marL="179999" rtl="0" algn="just">
              <a:lnSpc>
                <a:spcPct val="130000"/>
              </a:lnSpc>
              <a:spcBef>
                <a:spcPts val="0"/>
              </a:spcBef>
              <a:spcAft>
                <a:spcPts val="0"/>
              </a:spcAft>
              <a:buClr>
                <a:schemeClr val="dk1"/>
              </a:buClr>
              <a:buSzPts val="1400"/>
              <a:buChar char="•"/>
            </a:pPr>
            <a:r>
              <a:rPr lang="ru">
                <a:solidFill>
                  <a:schemeClr val="dk1"/>
                </a:solidFill>
                <a:latin typeface="Montserrat"/>
                <a:ea typeface="Montserrat"/>
                <a:cs typeface="Montserrat"/>
                <a:sym typeface="Montserrat"/>
              </a:rPr>
              <a:t>Der MACHINA VOOC dient als breit zugängliche Bereitstellungsmethode für den Lehrplan des Projekts zum maschinellen Lernen. </a:t>
            </a:r>
            <a:endParaRPr>
              <a:solidFill>
                <a:schemeClr val="dk1"/>
              </a:solidFill>
              <a:latin typeface="Montserrat"/>
              <a:ea typeface="Montserrat"/>
              <a:cs typeface="Montserrat"/>
              <a:sym typeface="Montserrat"/>
            </a:endParaRPr>
          </a:p>
          <a:p>
            <a:pPr indent="-222250" lvl="1" marL="179999" rtl="0" algn="just">
              <a:lnSpc>
                <a:spcPct val="130000"/>
              </a:lnSpc>
              <a:spcBef>
                <a:spcPts val="0"/>
              </a:spcBef>
              <a:spcAft>
                <a:spcPts val="0"/>
              </a:spcAft>
              <a:buClr>
                <a:schemeClr val="dk1"/>
              </a:buClr>
              <a:buSzPts val="1400"/>
              <a:buChar char="•"/>
            </a:pPr>
            <a:r>
              <a:rPr lang="ru">
                <a:solidFill>
                  <a:schemeClr val="dk1"/>
                </a:solidFill>
                <a:latin typeface="Montserrat"/>
                <a:ea typeface="Montserrat"/>
                <a:cs typeface="Montserrat"/>
                <a:sym typeface="Montserrat"/>
              </a:rPr>
              <a:t>Dabei handelt es sich um ein flexibles, selbstgesteuertes E-Learning-Programm, das die Struktur des MACHINA-Lehrplans widerspiegelt und vielseitige Schulungs- und Bewertungsmaterialien umfasst, darunter Präsentationsdateien, Videovorlesungen, Infografiken, praktische Übungen, Fallstudien und Multiple-Choice-Fragebögen.</a:t>
            </a:r>
            <a:endParaRPr>
              <a:solidFill>
                <a:schemeClr val="dk1"/>
              </a:solidFill>
              <a:latin typeface="Montserrat"/>
              <a:ea typeface="Montserrat"/>
              <a:cs typeface="Montserrat"/>
              <a:sym typeface="Montserrat"/>
            </a:endParaRPr>
          </a:p>
          <a:p>
            <a:pPr indent="0" lvl="0" marL="914400" rtl="0" algn="just">
              <a:lnSpc>
                <a:spcPct val="130000"/>
              </a:lnSpc>
              <a:spcBef>
                <a:spcPts val="0"/>
              </a:spcBef>
              <a:spcAft>
                <a:spcPts val="0"/>
              </a:spcAft>
              <a:buNone/>
            </a:pPr>
            <a:r>
              <a:t/>
            </a:r>
            <a:endParaRPr sz="600">
              <a:solidFill>
                <a:schemeClr val="dk1"/>
              </a:solidFill>
            </a:endParaRPr>
          </a:p>
          <a:p>
            <a:pPr indent="-133350" lvl="0" marL="179999" rtl="0" algn="l">
              <a:spcBef>
                <a:spcPts val="0"/>
              </a:spcBef>
              <a:spcAft>
                <a:spcPts val="0"/>
              </a:spcAft>
              <a:buNone/>
            </a:pPr>
            <a:r>
              <a:t/>
            </a:r>
            <a:endParaRPr sz="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alpha val="48630"/>
          </a:schemeClr>
        </a:solidFill>
      </p:bgPr>
    </p:bg>
    <p:spTree>
      <p:nvGrpSpPr>
        <p:cNvPr id="415" name="Shape 415"/>
        <p:cNvGrpSpPr/>
        <p:nvPr/>
      </p:nvGrpSpPr>
      <p:grpSpPr>
        <a:xfrm>
          <a:off x="0" y="0"/>
          <a:ext cx="0" cy="0"/>
          <a:chOff x="0" y="0"/>
          <a:chExt cx="0" cy="0"/>
        </a:xfrm>
      </p:grpSpPr>
      <p:grpSp>
        <p:nvGrpSpPr>
          <p:cNvPr id="416" name="Google Shape;416;p43"/>
          <p:cNvGrpSpPr/>
          <p:nvPr/>
        </p:nvGrpSpPr>
        <p:grpSpPr>
          <a:xfrm>
            <a:off x="4932588" y="2788400"/>
            <a:ext cx="3466536" cy="2089059"/>
            <a:chOff x="0" y="0"/>
            <a:chExt cx="2726550" cy="1639635"/>
          </a:xfrm>
        </p:grpSpPr>
        <p:sp>
          <p:nvSpPr>
            <p:cNvPr id="417" name="Google Shape;417;p43"/>
            <p:cNvSpPr/>
            <p:nvPr/>
          </p:nvSpPr>
          <p:spPr>
            <a:xfrm>
              <a:off x="41910" y="43180"/>
              <a:ext cx="2678290" cy="1591375"/>
            </a:xfrm>
            <a:custGeom>
              <a:rect b="b" l="l" r="r" t="t"/>
              <a:pathLst>
                <a:path extrusionOk="0" h="1591375" w="2678290">
                  <a:moveTo>
                    <a:pt x="0" y="0"/>
                  </a:moveTo>
                  <a:lnTo>
                    <a:pt x="2678290" y="0"/>
                  </a:lnTo>
                  <a:lnTo>
                    <a:pt x="2678290" y="1591375"/>
                  </a:lnTo>
                  <a:lnTo>
                    <a:pt x="0" y="1591375"/>
                  </a:lnTo>
                  <a:close/>
                </a:path>
              </a:pathLst>
            </a:custGeom>
            <a:solidFill>
              <a:srgbClr val="D9D9D9"/>
            </a:solidFill>
            <a:ln>
              <a:noFill/>
            </a:ln>
          </p:spPr>
        </p:sp>
        <p:sp>
          <p:nvSpPr>
            <p:cNvPr id="418" name="Google Shape;418;p43"/>
            <p:cNvSpPr/>
            <p:nvPr/>
          </p:nvSpPr>
          <p:spPr>
            <a:xfrm>
              <a:off x="35560" y="35560"/>
              <a:ext cx="2690990" cy="1604075"/>
            </a:xfrm>
            <a:custGeom>
              <a:rect b="b" l="l" r="r" t="t"/>
              <a:pathLst>
                <a:path extrusionOk="0" h="1604075" w="2690990">
                  <a:moveTo>
                    <a:pt x="2690990" y="1604075"/>
                  </a:moveTo>
                  <a:lnTo>
                    <a:pt x="0" y="1604075"/>
                  </a:lnTo>
                  <a:lnTo>
                    <a:pt x="0" y="0"/>
                  </a:lnTo>
                  <a:lnTo>
                    <a:pt x="2690990" y="0"/>
                  </a:lnTo>
                  <a:lnTo>
                    <a:pt x="2690990" y="1604075"/>
                  </a:lnTo>
                  <a:close/>
                  <a:moveTo>
                    <a:pt x="12700" y="1591375"/>
                  </a:moveTo>
                  <a:lnTo>
                    <a:pt x="2678290" y="1591375"/>
                  </a:lnTo>
                  <a:lnTo>
                    <a:pt x="2678290" y="12700"/>
                  </a:lnTo>
                  <a:lnTo>
                    <a:pt x="12700" y="12700"/>
                  </a:lnTo>
                  <a:lnTo>
                    <a:pt x="12700" y="1591375"/>
                  </a:lnTo>
                  <a:close/>
                </a:path>
              </a:pathLst>
            </a:custGeom>
            <a:solidFill>
              <a:srgbClr val="F6F6F6"/>
            </a:solidFill>
            <a:ln>
              <a:noFill/>
            </a:ln>
          </p:spPr>
        </p:sp>
        <p:sp>
          <p:nvSpPr>
            <p:cNvPr id="419" name="Google Shape;419;p43"/>
            <p:cNvSpPr/>
            <p:nvPr/>
          </p:nvSpPr>
          <p:spPr>
            <a:xfrm>
              <a:off x="0" y="0"/>
              <a:ext cx="2678290" cy="1591375"/>
            </a:xfrm>
            <a:custGeom>
              <a:rect b="b" l="l" r="r" t="t"/>
              <a:pathLst>
                <a:path extrusionOk="0" h="1591375" w="2678290">
                  <a:moveTo>
                    <a:pt x="0" y="0"/>
                  </a:moveTo>
                  <a:lnTo>
                    <a:pt x="2678290" y="0"/>
                  </a:lnTo>
                  <a:lnTo>
                    <a:pt x="2678290" y="1591375"/>
                  </a:lnTo>
                  <a:lnTo>
                    <a:pt x="0" y="1591375"/>
                  </a:lnTo>
                  <a:close/>
                </a:path>
              </a:pathLst>
            </a:custGeom>
            <a:solidFill>
              <a:srgbClr val="FFFFFF"/>
            </a:solidFill>
            <a:ln>
              <a:noFill/>
            </a:ln>
          </p:spPr>
        </p:sp>
      </p:grpSp>
      <p:pic>
        <p:nvPicPr>
          <p:cNvPr id="420" name="Google Shape;420;p43"/>
          <p:cNvPicPr preferRelativeResize="0"/>
          <p:nvPr/>
        </p:nvPicPr>
        <p:blipFill rotWithShape="1">
          <a:blip r:embed="rId3">
            <a:alphaModFix/>
          </a:blip>
          <a:srcRect b="0" l="0" r="0" t="0"/>
          <a:stretch/>
        </p:blipFill>
        <p:spPr>
          <a:xfrm>
            <a:off x="5061787" y="2921375"/>
            <a:ext cx="3207905" cy="1823053"/>
          </a:xfrm>
          <a:prstGeom prst="rect">
            <a:avLst/>
          </a:prstGeom>
          <a:noFill/>
          <a:ln>
            <a:noFill/>
          </a:ln>
        </p:spPr>
      </p:pic>
      <p:sp>
        <p:nvSpPr>
          <p:cNvPr id="421" name="Google Shape;421;p43"/>
          <p:cNvSpPr/>
          <p:nvPr/>
        </p:nvSpPr>
        <p:spPr>
          <a:xfrm>
            <a:off x="0" y="409075"/>
            <a:ext cx="9139971" cy="210693"/>
          </a:xfrm>
          <a:custGeom>
            <a:rect b="b" l="l" r="r" t="t"/>
            <a:pathLst>
              <a:path extrusionOk="0" h="152400" w="6671512">
                <a:moveTo>
                  <a:pt x="0" y="0"/>
                </a:moveTo>
                <a:lnTo>
                  <a:pt x="6671512" y="0"/>
                </a:lnTo>
                <a:lnTo>
                  <a:pt x="6671512" y="152400"/>
                </a:lnTo>
                <a:lnTo>
                  <a:pt x="0" y="152400"/>
                </a:lnTo>
                <a:close/>
              </a:path>
            </a:pathLst>
          </a:custGeom>
          <a:solidFill>
            <a:srgbClr val="FFFFFF"/>
          </a:solidFill>
          <a:ln>
            <a:noFill/>
          </a:ln>
        </p:spPr>
      </p:sp>
      <p:sp>
        <p:nvSpPr>
          <p:cNvPr id="422" name="Google Shape;422;p43"/>
          <p:cNvSpPr/>
          <p:nvPr/>
        </p:nvSpPr>
        <p:spPr>
          <a:xfrm>
            <a:off x="-73539" y="5037380"/>
            <a:ext cx="9290080" cy="212217"/>
          </a:xfrm>
          <a:custGeom>
            <a:rect b="b" l="l" r="r" t="t"/>
            <a:pathLst>
              <a:path extrusionOk="0" h="152400" w="6671512">
                <a:moveTo>
                  <a:pt x="0" y="0"/>
                </a:moveTo>
                <a:lnTo>
                  <a:pt x="6671512" y="0"/>
                </a:lnTo>
                <a:lnTo>
                  <a:pt x="6671512" y="152400"/>
                </a:lnTo>
                <a:lnTo>
                  <a:pt x="0" y="152400"/>
                </a:lnTo>
                <a:close/>
              </a:path>
            </a:pathLst>
          </a:custGeom>
          <a:solidFill>
            <a:srgbClr val="FFFFFF"/>
          </a:solidFill>
          <a:ln>
            <a:noFill/>
          </a:ln>
        </p:spPr>
      </p:sp>
      <p:pic>
        <p:nvPicPr>
          <p:cNvPr id="423" name="Google Shape;423;p43"/>
          <p:cNvPicPr preferRelativeResize="0"/>
          <p:nvPr/>
        </p:nvPicPr>
        <p:blipFill rotWithShape="1">
          <a:blip r:embed="rId4">
            <a:alphaModFix/>
          </a:blip>
          <a:srcRect b="0" l="0" r="0" t="0"/>
          <a:stretch/>
        </p:blipFill>
        <p:spPr>
          <a:xfrm>
            <a:off x="-122006" y="-597374"/>
            <a:ext cx="1630700" cy="1543050"/>
          </a:xfrm>
          <a:prstGeom prst="rect">
            <a:avLst/>
          </a:prstGeom>
          <a:noFill/>
          <a:ln>
            <a:noFill/>
          </a:ln>
        </p:spPr>
      </p:pic>
      <p:pic>
        <p:nvPicPr>
          <p:cNvPr id="424" name="Google Shape;424;p43"/>
          <p:cNvPicPr preferRelativeResize="0"/>
          <p:nvPr/>
        </p:nvPicPr>
        <p:blipFill rotWithShape="1">
          <a:blip r:embed="rId4">
            <a:alphaModFix/>
          </a:blip>
          <a:srcRect b="0" l="0" r="0" t="0"/>
          <a:stretch/>
        </p:blipFill>
        <p:spPr>
          <a:xfrm>
            <a:off x="1831683" y="-597374"/>
            <a:ext cx="1630700" cy="1543050"/>
          </a:xfrm>
          <a:prstGeom prst="rect">
            <a:avLst/>
          </a:prstGeom>
          <a:noFill/>
          <a:ln>
            <a:noFill/>
          </a:ln>
        </p:spPr>
      </p:pic>
      <p:pic>
        <p:nvPicPr>
          <p:cNvPr id="425" name="Google Shape;425;p43"/>
          <p:cNvPicPr preferRelativeResize="0"/>
          <p:nvPr/>
        </p:nvPicPr>
        <p:blipFill rotWithShape="1">
          <a:blip r:embed="rId4">
            <a:alphaModFix/>
          </a:blip>
          <a:srcRect b="0" l="0" r="0" t="0"/>
          <a:stretch/>
        </p:blipFill>
        <p:spPr>
          <a:xfrm>
            <a:off x="3756650" y="-597374"/>
            <a:ext cx="1630700" cy="1543050"/>
          </a:xfrm>
          <a:prstGeom prst="rect">
            <a:avLst/>
          </a:prstGeom>
          <a:noFill/>
          <a:ln>
            <a:noFill/>
          </a:ln>
        </p:spPr>
      </p:pic>
      <p:sp>
        <p:nvSpPr>
          <p:cNvPr id="426" name="Google Shape;426;p43"/>
          <p:cNvSpPr txBox="1"/>
          <p:nvPr/>
        </p:nvSpPr>
        <p:spPr>
          <a:xfrm>
            <a:off x="5228272" y="1203613"/>
            <a:ext cx="28752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ru" sz="1800" u="sng" cap="none" strike="noStrike">
                <a:solidFill>
                  <a:srgbClr val="000000"/>
                </a:solidFill>
                <a:latin typeface="Montserrat"/>
                <a:ea typeface="Montserrat"/>
                <a:cs typeface="Montserrat"/>
                <a:sym typeface="Montserrat"/>
                <a:hlinkClick r:id="rId5">
                  <a:extLst>
                    <a:ext uri="{A12FA001-AC4F-418D-AE19-62706E023703}">
                      <ahyp:hlinkClr val="tx"/>
                    </a:ext>
                  </a:extLst>
                </a:hlinkClick>
              </a:rPr>
              <a:t>Videos </a:t>
            </a:r>
            <a:r>
              <a:rPr lang="ru" sz="1800" u="sng">
                <a:latin typeface="Montserrat"/>
                <a:ea typeface="Montserrat"/>
                <a:cs typeface="Montserrat"/>
                <a:sym typeface="Montserrat"/>
                <a:hlinkClick r:id="rId6"/>
              </a:rPr>
              <a:t>auf </a:t>
            </a:r>
            <a:r>
              <a:rPr b="0" i="0" lang="ru" sz="1800" u="sng" cap="none" strike="noStrike">
                <a:solidFill>
                  <a:srgbClr val="000000"/>
                </a:solidFill>
                <a:latin typeface="Montserrat"/>
                <a:ea typeface="Montserrat"/>
                <a:cs typeface="Montserrat"/>
                <a:sym typeface="Montserrat"/>
                <a:hlinkClick r:id="rId7">
                  <a:extLst>
                    <a:ext uri="{A12FA001-AC4F-418D-AE19-62706E023703}">
                      <ahyp:hlinkClr val="tx"/>
                    </a:ext>
                  </a:extLst>
                </a:hlinkClick>
              </a:rPr>
              <a:t>YouTube</a:t>
            </a:r>
            <a:endParaRPr b="0" i="0" sz="1800" u="sng" cap="none" strike="noStrike">
              <a:solidFill>
                <a:srgbClr val="000000"/>
              </a:solidFill>
              <a:latin typeface="Montserrat"/>
              <a:ea typeface="Montserrat"/>
              <a:cs typeface="Montserrat"/>
              <a:sym typeface="Montserrat"/>
            </a:endParaRPr>
          </a:p>
        </p:txBody>
      </p:sp>
      <p:sp>
        <p:nvSpPr>
          <p:cNvPr id="427" name="Google Shape;427;p43"/>
          <p:cNvSpPr txBox="1"/>
          <p:nvPr/>
        </p:nvSpPr>
        <p:spPr>
          <a:xfrm>
            <a:off x="5001638" y="1668875"/>
            <a:ext cx="3328200" cy="1165200"/>
          </a:xfrm>
          <a:prstGeom prst="rect">
            <a:avLst/>
          </a:prstGeom>
          <a:noFill/>
          <a:ln>
            <a:noFill/>
          </a:ln>
        </p:spPr>
        <p:txBody>
          <a:bodyPr anchorCtr="0" anchor="t" bIns="91425" lIns="91425" spcFirstLastPara="1" rIns="91425" wrap="square" tIns="91425">
            <a:spAutoFit/>
          </a:bodyPr>
          <a:lstStyle/>
          <a:p>
            <a:pPr indent="0" lvl="0" marL="0" rtl="0" algn="ctr">
              <a:lnSpc>
                <a:spcPct val="130008"/>
              </a:lnSpc>
              <a:spcBef>
                <a:spcPts val="0"/>
              </a:spcBef>
              <a:spcAft>
                <a:spcPts val="0"/>
              </a:spcAft>
              <a:buNone/>
            </a:pPr>
            <a:r>
              <a:rPr lang="ru" sz="1300">
                <a:solidFill>
                  <a:schemeClr val="dk1"/>
                </a:solidFill>
                <a:latin typeface="Montserrat"/>
                <a:ea typeface="Montserrat"/>
                <a:cs typeface="Montserrat"/>
                <a:sym typeface="Montserrat"/>
              </a:rPr>
              <a:t>Für jede der 6 Einheiten wurden Videos erstellt, die auf YouTube mit Untertiteln in 6 Sprachen veröffentlicht werden.</a:t>
            </a:r>
            <a:endParaRPr sz="900"/>
          </a:p>
        </p:txBody>
      </p:sp>
      <p:pic>
        <p:nvPicPr>
          <p:cNvPr id="428" name="Google Shape;428;p43"/>
          <p:cNvPicPr preferRelativeResize="0"/>
          <p:nvPr/>
        </p:nvPicPr>
        <p:blipFill rotWithShape="1">
          <a:blip r:embed="rId8">
            <a:alphaModFix/>
          </a:blip>
          <a:srcRect b="0" l="0" r="0" t="0"/>
          <a:stretch/>
        </p:blipFill>
        <p:spPr>
          <a:xfrm>
            <a:off x="1269866" y="3012356"/>
            <a:ext cx="2380315" cy="1466634"/>
          </a:xfrm>
          <a:prstGeom prst="rect">
            <a:avLst/>
          </a:prstGeom>
          <a:noFill/>
          <a:ln>
            <a:noFill/>
          </a:ln>
        </p:spPr>
      </p:pic>
      <p:pic>
        <p:nvPicPr>
          <p:cNvPr id="429" name="Google Shape;429;p43"/>
          <p:cNvPicPr preferRelativeResize="0"/>
          <p:nvPr/>
        </p:nvPicPr>
        <p:blipFill rotWithShape="1">
          <a:blip r:embed="rId9">
            <a:alphaModFix/>
          </a:blip>
          <a:srcRect b="0" l="0" r="0" t="0"/>
          <a:stretch/>
        </p:blipFill>
        <p:spPr>
          <a:xfrm>
            <a:off x="949874" y="2893077"/>
            <a:ext cx="3020299" cy="1903774"/>
          </a:xfrm>
          <a:prstGeom prst="rect">
            <a:avLst/>
          </a:prstGeom>
          <a:noFill/>
          <a:ln>
            <a:noFill/>
          </a:ln>
        </p:spPr>
      </p:pic>
      <p:sp>
        <p:nvSpPr>
          <p:cNvPr id="430" name="Google Shape;430;p43"/>
          <p:cNvSpPr txBox="1"/>
          <p:nvPr/>
        </p:nvSpPr>
        <p:spPr>
          <a:xfrm>
            <a:off x="196977" y="1203625"/>
            <a:ext cx="45261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ru" sz="1800" u="sng">
                <a:solidFill>
                  <a:schemeClr val="dk1"/>
                </a:solidFill>
                <a:latin typeface="Montserrat"/>
                <a:ea typeface="Montserrat"/>
                <a:cs typeface="Montserrat"/>
                <a:sym typeface="Montserrat"/>
                <a:hlinkClick r:id="rId10">
                  <a:extLst>
                    <a:ext uri="{A12FA001-AC4F-418D-AE19-62706E023703}">
                      <ahyp:hlinkClr val="tx"/>
                    </a:ext>
                  </a:extLst>
                </a:hlinkClick>
              </a:rPr>
              <a:t>MACHINA Pilot Online-Kurs</a:t>
            </a:r>
            <a:endParaRPr b="0" i="0" sz="1800" u="sng" cap="none" strike="noStrike">
              <a:solidFill>
                <a:schemeClr val="dk1"/>
              </a:solidFill>
              <a:latin typeface="Montserrat"/>
              <a:ea typeface="Montserrat"/>
              <a:cs typeface="Montserrat"/>
              <a:sym typeface="Montserrat"/>
            </a:endParaRPr>
          </a:p>
        </p:txBody>
      </p:sp>
      <p:sp>
        <p:nvSpPr>
          <p:cNvPr id="431" name="Google Shape;431;p43"/>
          <p:cNvSpPr txBox="1"/>
          <p:nvPr/>
        </p:nvSpPr>
        <p:spPr>
          <a:xfrm>
            <a:off x="1022425" y="1663988"/>
            <a:ext cx="2875200" cy="1165200"/>
          </a:xfrm>
          <a:prstGeom prst="rect">
            <a:avLst/>
          </a:prstGeom>
          <a:noFill/>
          <a:ln>
            <a:noFill/>
          </a:ln>
        </p:spPr>
        <p:txBody>
          <a:bodyPr anchorCtr="0" anchor="t" bIns="91425" lIns="91425" spcFirstLastPara="1" rIns="91425" wrap="square" tIns="91425">
            <a:spAutoFit/>
          </a:bodyPr>
          <a:lstStyle/>
          <a:p>
            <a:pPr indent="0" lvl="0" marL="0" rtl="0" algn="ctr">
              <a:lnSpc>
                <a:spcPct val="130008"/>
              </a:lnSpc>
              <a:spcBef>
                <a:spcPts val="0"/>
              </a:spcBef>
              <a:spcAft>
                <a:spcPts val="0"/>
              </a:spcAft>
              <a:buNone/>
            </a:pPr>
            <a:r>
              <a:rPr lang="ru" sz="1300">
                <a:solidFill>
                  <a:schemeClr val="dk1"/>
                </a:solidFill>
                <a:latin typeface="Montserrat"/>
                <a:ea typeface="Montserrat"/>
                <a:cs typeface="Montserrat"/>
                <a:sym typeface="Montserrat"/>
              </a:rPr>
              <a:t>Der Kurs war vom 9. Mai bis zum 3. Juni 2022 verfügbar. Die Teilnahme an dem Online-Kurs war völlig kostenlos.</a:t>
            </a:r>
            <a:endParaRPr sz="1300">
              <a:solidFill>
                <a:schemeClr val="dk1"/>
              </a:solidFill>
              <a:latin typeface="Montserrat"/>
              <a:ea typeface="Montserrat"/>
              <a:cs typeface="Montserrat"/>
              <a:sym typeface="Montserrat"/>
            </a:endParaRPr>
          </a:p>
        </p:txBody>
      </p:sp>
      <p:sp>
        <p:nvSpPr>
          <p:cNvPr id="432" name="Google Shape;432;p43"/>
          <p:cNvSpPr txBox="1"/>
          <p:nvPr/>
        </p:nvSpPr>
        <p:spPr>
          <a:xfrm>
            <a:off x="287675" y="345075"/>
            <a:ext cx="8647200" cy="338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ru" sz="2200">
                <a:solidFill>
                  <a:srgbClr val="273755"/>
                </a:solidFill>
                <a:latin typeface="Montserrat"/>
                <a:ea typeface="Montserrat"/>
                <a:cs typeface="Montserrat"/>
                <a:sym typeface="Montserrat"/>
              </a:rPr>
              <a:t>O3: VOCATIONAL OPEN ONLINE COURSE INFRASTRUCTURE</a:t>
            </a:r>
            <a:endParaRPr sz="3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44"/>
          <p:cNvPicPr preferRelativeResize="0"/>
          <p:nvPr/>
        </p:nvPicPr>
        <p:blipFill rotWithShape="1">
          <a:blip r:embed="rId3">
            <a:alphaModFix/>
          </a:blip>
          <a:srcRect b="0" l="0" r="0" t="0"/>
          <a:stretch/>
        </p:blipFill>
        <p:spPr>
          <a:xfrm>
            <a:off x="-327276" y="2215649"/>
            <a:ext cx="3538545" cy="3979617"/>
          </a:xfrm>
          <a:prstGeom prst="rect">
            <a:avLst/>
          </a:prstGeom>
          <a:noFill/>
          <a:ln>
            <a:noFill/>
          </a:ln>
        </p:spPr>
      </p:pic>
      <p:pic>
        <p:nvPicPr>
          <p:cNvPr id="438" name="Google Shape;438;p44"/>
          <p:cNvPicPr preferRelativeResize="0"/>
          <p:nvPr/>
        </p:nvPicPr>
        <p:blipFill rotWithShape="1">
          <a:blip r:embed="rId4">
            <a:alphaModFix/>
          </a:blip>
          <a:srcRect b="0" l="0" r="0" t="0"/>
          <a:stretch/>
        </p:blipFill>
        <p:spPr>
          <a:xfrm>
            <a:off x="409735" y="2441996"/>
            <a:ext cx="2357145" cy="2576114"/>
          </a:xfrm>
          <a:prstGeom prst="rect">
            <a:avLst/>
          </a:prstGeom>
          <a:noFill/>
          <a:ln>
            <a:noFill/>
          </a:ln>
        </p:spPr>
      </p:pic>
      <p:pic>
        <p:nvPicPr>
          <p:cNvPr id="439" name="Google Shape;439;p44"/>
          <p:cNvPicPr preferRelativeResize="0"/>
          <p:nvPr/>
        </p:nvPicPr>
        <p:blipFill rotWithShape="1">
          <a:blip r:embed="rId5">
            <a:alphaModFix/>
          </a:blip>
          <a:srcRect b="0" l="0" r="0" t="0"/>
          <a:stretch/>
        </p:blipFill>
        <p:spPr>
          <a:xfrm rot="1308867">
            <a:off x="2080465" y="2279326"/>
            <a:ext cx="405409" cy="325340"/>
          </a:xfrm>
          <a:prstGeom prst="rect">
            <a:avLst/>
          </a:prstGeom>
          <a:noFill/>
          <a:ln>
            <a:noFill/>
          </a:ln>
        </p:spPr>
      </p:pic>
      <p:pic>
        <p:nvPicPr>
          <p:cNvPr id="440" name="Google Shape;440;p44"/>
          <p:cNvPicPr preferRelativeResize="0"/>
          <p:nvPr/>
        </p:nvPicPr>
        <p:blipFill rotWithShape="1">
          <a:blip r:embed="rId6">
            <a:alphaModFix/>
          </a:blip>
          <a:srcRect b="0" l="0" r="0" t="0"/>
          <a:stretch/>
        </p:blipFill>
        <p:spPr>
          <a:xfrm rot="-1067477">
            <a:off x="2625359" y="2653467"/>
            <a:ext cx="295146" cy="305455"/>
          </a:xfrm>
          <a:prstGeom prst="rect">
            <a:avLst/>
          </a:prstGeom>
          <a:noFill/>
          <a:ln>
            <a:noFill/>
          </a:ln>
        </p:spPr>
      </p:pic>
      <p:pic>
        <p:nvPicPr>
          <p:cNvPr id="441" name="Google Shape;441;p44"/>
          <p:cNvPicPr preferRelativeResize="0"/>
          <p:nvPr/>
        </p:nvPicPr>
        <p:blipFill rotWithShape="1">
          <a:blip r:embed="rId7">
            <a:alphaModFix/>
          </a:blip>
          <a:srcRect b="0" l="6279" r="0" t="0"/>
          <a:stretch/>
        </p:blipFill>
        <p:spPr>
          <a:xfrm>
            <a:off x="0" y="-206499"/>
            <a:ext cx="3315881" cy="1441697"/>
          </a:xfrm>
          <a:prstGeom prst="rect">
            <a:avLst/>
          </a:prstGeom>
          <a:noFill/>
          <a:ln>
            <a:noFill/>
          </a:ln>
        </p:spPr>
      </p:pic>
      <p:pic>
        <p:nvPicPr>
          <p:cNvPr id="442" name="Google Shape;442;p44"/>
          <p:cNvPicPr preferRelativeResize="0"/>
          <p:nvPr/>
        </p:nvPicPr>
        <p:blipFill rotWithShape="1">
          <a:blip r:embed="rId8">
            <a:alphaModFix/>
          </a:blip>
          <a:srcRect b="0" l="0" r="0" t="0"/>
          <a:stretch/>
        </p:blipFill>
        <p:spPr>
          <a:xfrm rot="5400000">
            <a:off x="7039654" y="2986999"/>
            <a:ext cx="3765486" cy="61189"/>
          </a:xfrm>
          <a:prstGeom prst="rect">
            <a:avLst/>
          </a:prstGeom>
          <a:noFill/>
          <a:ln>
            <a:noFill/>
          </a:ln>
        </p:spPr>
      </p:pic>
      <p:grpSp>
        <p:nvGrpSpPr>
          <p:cNvPr id="443" name="Google Shape;443;p44"/>
          <p:cNvGrpSpPr/>
          <p:nvPr/>
        </p:nvGrpSpPr>
        <p:grpSpPr>
          <a:xfrm>
            <a:off x="3497964" y="691475"/>
            <a:ext cx="5423848" cy="4140351"/>
            <a:chOff x="278973" y="-171449"/>
            <a:chExt cx="13808166" cy="10508505"/>
          </a:xfrm>
        </p:grpSpPr>
        <p:sp>
          <p:nvSpPr>
            <p:cNvPr id="444" name="Google Shape;444;p44"/>
            <p:cNvSpPr txBox="1"/>
            <p:nvPr/>
          </p:nvSpPr>
          <p:spPr>
            <a:xfrm>
              <a:off x="278973" y="-171449"/>
              <a:ext cx="1676100" cy="11721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ru" sz="3000" u="none" cap="none" strike="noStrike">
                  <a:solidFill>
                    <a:srgbClr val="20345E"/>
                  </a:solidFill>
                  <a:latin typeface="Montserrat"/>
                  <a:ea typeface="Montserrat"/>
                  <a:cs typeface="Montserrat"/>
                  <a:sym typeface="Montserrat"/>
                </a:rPr>
                <a:t>O1</a:t>
              </a:r>
              <a:endParaRPr sz="700"/>
            </a:p>
          </p:txBody>
        </p:sp>
        <p:sp>
          <p:nvSpPr>
            <p:cNvPr id="445" name="Google Shape;445;p44"/>
            <p:cNvSpPr txBox="1"/>
            <p:nvPr/>
          </p:nvSpPr>
          <p:spPr>
            <a:xfrm>
              <a:off x="2418626" y="88139"/>
              <a:ext cx="10890600" cy="585900"/>
            </a:xfrm>
            <a:prstGeom prst="rect">
              <a:avLst/>
            </a:prstGeom>
            <a:noFill/>
            <a:ln>
              <a:noFill/>
            </a:ln>
          </p:spPr>
          <p:txBody>
            <a:bodyPr anchorCtr="0" anchor="t" bIns="0" lIns="0" spcFirstLastPara="1" rIns="0" wrap="square" tIns="0">
              <a:spAutoFit/>
            </a:bodyPr>
            <a:lstStyle/>
            <a:p>
              <a:pPr indent="0" lvl="0" marL="0" rtl="0" algn="l">
                <a:lnSpc>
                  <a:spcPct val="140013"/>
                </a:lnSpc>
                <a:spcBef>
                  <a:spcPts val="0"/>
                </a:spcBef>
                <a:spcAft>
                  <a:spcPts val="0"/>
                </a:spcAft>
                <a:buNone/>
              </a:pPr>
              <a:r>
                <a:rPr lang="ru" sz="1500">
                  <a:latin typeface="Montserrat"/>
                  <a:ea typeface="Montserrat"/>
                  <a:cs typeface="Montserrat"/>
                  <a:sym typeface="Montserrat"/>
                </a:rPr>
                <a:t>Maschinelles Lernen (ML) Lernergebnisse</a:t>
              </a:r>
              <a:endParaRPr sz="1500">
                <a:latin typeface="Montserrat"/>
                <a:ea typeface="Montserrat"/>
                <a:cs typeface="Montserrat"/>
                <a:sym typeface="Montserrat"/>
              </a:endParaRPr>
            </a:p>
          </p:txBody>
        </p:sp>
        <p:sp>
          <p:nvSpPr>
            <p:cNvPr id="446" name="Google Shape;446;p44"/>
            <p:cNvSpPr txBox="1"/>
            <p:nvPr/>
          </p:nvSpPr>
          <p:spPr>
            <a:xfrm>
              <a:off x="278973" y="3837255"/>
              <a:ext cx="1676100" cy="11721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ru" sz="3000" u="none" cap="none" strike="noStrike">
                  <a:solidFill>
                    <a:srgbClr val="20345E"/>
                  </a:solidFill>
                  <a:latin typeface="Montserrat"/>
                  <a:ea typeface="Montserrat"/>
                  <a:cs typeface="Montserrat"/>
                  <a:sym typeface="Montserrat"/>
                </a:rPr>
                <a:t>O3</a:t>
              </a:r>
              <a:endParaRPr sz="700"/>
            </a:p>
          </p:txBody>
        </p:sp>
        <p:sp>
          <p:nvSpPr>
            <p:cNvPr id="447" name="Google Shape;447;p44"/>
            <p:cNvSpPr txBox="1"/>
            <p:nvPr/>
          </p:nvSpPr>
          <p:spPr>
            <a:xfrm>
              <a:off x="2416017" y="3748041"/>
              <a:ext cx="10890600" cy="1406400"/>
            </a:xfrm>
            <a:prstGeom prst="rect">
              <a:avLst/>
            </a:prstGeom>
            <a:noFill/>
            <a:ln>
              <a:noFill/>
            </a:ln>
          </p:spPr>
          <p:txBody>
            <a:bodyPr anchorCtr="0" anchor="t" bIns="0" lIns="0" spcFirstLastPara="1" rIns="0" wrap="square" tIns="0">
              <a:spAutoFit/>
            </a:bodyPr>
            <a:lstStyle/>
            <a:p>
              <a:pPr indent="0" lvl="0" marL="0" marR="0" rtl="0" algn="just">
                <a:lnSpc>
                  <a:spcPct val="140013"/>
                </a:lnSpc>
                <a:spcBef>
                  <a:spcPts val="0"/>
                </a:spcBef>
                <a:spcAft>
                  <a:spcPts val="0"/>
                </a:spcAft>
                <a:buNone/>
              </a:pPr>
              <a:r>
                <a:rPr lang="ru" sz="1500">
                  <a:latin typeface="Montserrat"/>
                  <a:ea typeface="Montserrat"/>
                  <a:cs typeface="Montserrat"/>
                  <a:sym typeface="Montserrat"/>
                </a:rPr>
                <a:t>Vocational Open Online Course (VOOC) -Infrastrukturen</a:t>
              </a:r>
              <a:endParaRPr sz="1500">
                <a:latin typeface="Montserrat"/>
                <a:ea typeface="Montserrat"/>
                <a:cs typeface="Montserrat"/>
                <a:sym typeface="Montserrat"/>
              </a:endParaRPr>
            </a:p>
          </p:txBody>
        </p:sp>
        <p:sp>
          <p:nvSpPr>
            <p:cNvPr id="448" name="Google Shape;448;p44"/>
            <p:cNvSpPr txBox="1"/>
            <p:nvPr/>
          </p:nvSpPr>
          <p:spPr>
            <a:xfrm>
              <a:off x="278973" y="5943724"/>
              <a:ext cx="1676100" cy="11721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ru" sz="3000" u="none" cap="none" strike="noStrike">
                  <a:solidFill>
                    <a:srgbClr val="EF9F4E"/>
                  </a:solidFill>
                  <a:latin typeface="Montserrat"/>
                  <a:ea typeface="Montserrat"/>
                  <a:cs typeface="Montserrat"/>
                  <a:sym typeface="Montserrat"/>
                </a:rPr>
                <a:t>O4</a:t>
              </a:r>
              <a:endParaRPr sz="700"/>
            </a:p>
          </p:txBody>
        </p:sp>
        <p:sp>
          <p:nvSpPr>
            <p:cNvPr id="449" name="Google Shape;449;p44"/>
            <p:cNvSpPr txBox="1"/>
            <p:nvPr/>
          </p:nvSpPr>
          <p:spPr>
            <a:xfrm>
              <a:off x="2416017" y="5782556"/>
              <a:ext cx="10890600" cy="3047400"/>
            </a:xfrm>
            <a:prstGeom prst="rect">
              <a:avLst/>
            </a:prstGeom>
            <a:noFill/>
            <a:ln>
              <a:noFill/>
            </a:ln>
          </p:spPr>
          <p:txBody>
            <a:bodyPr anchorCtr="0" anchor="t" bIns="0" lIns="0" spcFirstLastPara="1" rIns="0" wrap="square" tIns="0">
              <a:spAutoFit/>
            </a:bodyPr>
            <a:lstStyle/>
            <a:p>
              <a:pPr indent="0" lvl="0" marL="0" marR="0" rtl="0" algn="just">
                <a:lnSpc>
                  <a:spcPct val="140013"/>
                </a:lnSpc>
                <a:spcBef>
                  <a:spcPts val="0"/>
                </a:spcBef>
                <a:spcAft>
                  <a:spcPts val="0"/>
                </a:spcAft>
                <a:buNone/>
              </a:pPr>
              <a:r>
                <a:rPr b="1" lang="ru" sz="1500">
                  <a:latin typeface="Montserrat"/>
                  <a:ea typeface="Montserrat"/>
                  <a:cs typeface="Montserrat"/>
                  <a:sym typeface="Montserrat"/>
                </a:rPr>
                <a:t>Framework für die Anerkennung und Integration von ML-Fähigkeiten und –Anforderugen in Zertifizierungs- und Standardisierungssysteme</a:t>
              </a:r>
              <a:endParaRPr b="1" sz="700"/>
            </a:p>
          </p:txBody>
        </p:sp>
        <p:sp>
          <p:nvSpPr>
            <p:cNvPr id="450" name="Google Shape;450;p44"/>
            <p:cNvSpPr txBox="1"/>
            <p:nvPr/>
          </p:nvSpPr>
          <p:spPr>
            <a:xfrm>
              <a:off x="278973" y="1552455"/>
              <a:ext cx="1676100" cy="1172100"/>
            </a:xfrm>
            <a:prstGeom prst="rect">
              <a:avLst/>
            </a:prstGeom>
            <a:noFill/>
            <a:ln>
              <a:noFill/>
            </a:ln>
          </p:spPr>
          <p:txBody>
            <a:bodyPr anchorCtr="0" anchor="t" bIns="0" lIns="0" spcFirstLastPara="1" rIns="0" wrap="square" tIns="0">
              <a:spAutoFit/>
            </a:bodyPr>
            <a:lstStyle/>
            <a:p>
              <a:pPr indent="0" lvl="0" marL="0" marR="0" rtl="0" algn="l">
                <a:lnSpc>
                  <a:spcPct val="137672"/>
                </a:lnSpc>
                <a:spcBef>
                  <a:spcPts val="0"/>
                </a:spcBef>
                <a:spcAft>
                  <a:spcPts val="0"/>
                </a:spcAft>
                <a:buNone/>
              </a:pPr>
              <a:r>
                <a:rPr b="1" i="0" lang="ru" sz="3000" u="none" cap="none" strike="noStrike">
                  <a:solidFill>
                    <a:srgbClr val="EF9F4E"/>
                  </a:solidFill>
                  <a:latin typeface="Montserrat"/>
                  <a:ea typeface="Montserrat"/>
                  <a:cs typeface="Montserrat"/>
                  <a:sym typeface="Montserrat"/>
                </a:rPr>
                <a:t>O2</a:t>
              </a:r>
              <a:endParaRPr sz="700"/>
            </a:p>
          </p:txBody>
        </p:sp>
        <p:sp>
          <p:nvSpPr>
            <p:cNvPr id="451" name="Google Shape;451;p44"/>
            <p:cNvSpPr txBox="1"/>
            <p:nvPr/>
          </p:nvSpPr>
          <p:spPr>
            <a:xfrm>
              <a:off x="2416017" y="1552445"/>
              <a:ext cx="10890600" cy="1406400"/>
            </a:xfrm>
            <a:prstGeom prst="rect">
              <a:avLst/>
            </a:prstGeom>
            <a:noFill/>
            <a:ln>
              <a:noFill/>
            </a:ln>
          </p:spPr>
          <p:txBody>
            <a:bodyPr anchorCtr="0" anchor="t" bIns="0" lIns="0" spcFirstLastPara="1" rIns="0" wrap="square" tIns="0">
              <a:spAutoFit/>
            </a:bodyPr>
            <a:lstStyle/>
            <a:p>
              <a:pPr indent="0" lvl="0" marL="0" rtl="0" algn="just">
                <a:lnSpc>
                  <a:spcPct val="140000"/>
                </a:lnSpc>
                <a:spcBef>
                  <a:spcPts val="0"/>
                </a:spcBef>
                <a:spcAft>
                  <a:spcPts val="0"/>
                </a:spcAft>
                <a:buNone/>
              </a:pPr>
              <a:r>
                <a:rPr lang="ru" sz="1500">
                  <a:latin typeface="Montserrat"/>
                  <a:ea typeface="Montserrat"/>
                  <a:cs typeface="Montserrat"/>
                  <a:sym typeface="Montserrat"/>
                </a:rPr>
                <a:t>MACHINA-Lehrplanstruktur und offene Bildungsressourcen</a:t>
              </a:r>
              <a:endParaRPr b="1" sz="700"/>
            </a:p>
          </p:txBody>
        </p:sp>
        <p:sp>
          <p:nvSpPr>
            <p:cNvPr id="452" name="Google Shape;452;p44"/>
            <p:cNvSpPr txBox="1"/>
            <p:nvPr/>
          </p:nvSpPr>
          <p:spPr>
            <a:xfrm>
              <a:off x="3947439" y="9458084"/>
              <a:ext cx="10139700" cy="585900"/>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ru" sz="1500" u="none" cap="none" strike="noStrike">
                  <a:solidFill>
                    <a:srgbClr val="000000"/>
                  </a:solidFill>
                  <a:latin typeface="Montserrat"/>
                  <a:ea typeface="Montserrat"/>
                  <a:cs typeface="Montserrat"/>
                  <a:sym typeface="Montserrat"/>
                </a:rPr>
                <a:t>MA</a:t>
              </a:r>
              <a:r>
                <a:rPr lang="ru" sz="1500">
                  <a:latin typeface="Montserrat"/>
                  <a:ea typeface="Montserrat"/>
                  <a:cs typeface="Montserrat"/>
                  <a:sym typeface="Montserrat"/>
                </a:rPr>
                <a:t>CHINA Nationale Informationstag</a:t>
              </a:r>
              <a:endParaRPr sz="1500">
                <a:latin typeface="Montserrat"/>
                <a:ea typeface="Montserrat"/>
                <a:cs typeface="Montserrat"/>
                <a:sym typeface="Montserrat"/>
              </a:endParaRPr>
            </a:p>
          </p:txBody>
        </p:sp>
        <p:sp>
          <p:nvSpPr>
            <p:cNvPr id="453" name="Google Shape;453;p44"/>
            <p:cNvSpPr txBox="1"/>
            <p:nvPr/>
          </p:nvSpPr>
          <p:spPr>
            <a:xfrm>
              <a:off x="278973" y="9164956"/>
              <a:ext cx="3442800" cy="11721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ru" sz="3000" u="none" cap="none" strike="noStrike">
                  <a:solidFill>
                    <a:srgbClr val="20345E"/>
                  </a:solidFill>
                  <a:latin typeface="Montserrat"/>
                  <a:ea typeface="Montserrat"/>
                  <a:cs typeface="Montserrat"/>
                  <a:sym typeface="Montserrat"/>
                </a:rPr>
                <a:t>E1-E5</a:t>
              </a:r>
              <a:endParaRPr sz="700"/>
            </a:p>
          </p:txBody>
        </p:sp>
      </p:grpSp>
      <p:sp>
        <p:nvSpPr>
          <p:cNvPr id="454" name="Google Shape;454;p44"/>
          <p:cNvSpPr txBox="1"/>
          <p:nvPr/>
        </p:nvSpPr>
        <p:spPr>
          <a:xfrm>
            <a:off x="739939" y="682749"/>
            <a:ext cx="2346300" cy="11082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ru" sz="3000" u="none" cap="none" strike="noStrike">
                <a:solidFill>
                  <a:srgbClr val="20345E"/>
                </a:solidFill>
                <a:latin typeface="Montserrat"/>
                <a:ea typeface="Montserrat"/>
                <a:cs typeface="Montserrat"/>
                <a:sym typeface="Montserrat"/>
              </a:rPr>
              <a:t>MAIN </a:t>
            </a:r>
            <a:endParaRPr sz="700"/>
          </a:p>
          <a:p>
            <a:pPr indent="0" lvl="0" marL="0" marR="0" rtl="0" algn="just">
              <a:lnSpc>
                <a:spcPct val="140000"/>
              </a:lnSpc>
              <a:spcBef>
                <a:spcPts val="0"/>
              </a:spcBef>
              <a:spcAft>
                <a:spcPts val="0"/>
              </a:spcAft>
              <a:buNone/>
            </a:pPr>
            <a:r>
              <a:rPr b="1" i="0" lang="ru" sz="3000" u="none" cap="none" strike="noStrike">
                <a:solidFill>
                  <a:srgbClr val="20345E"/>
                </a:solidFill>
                <a:latin typeface="Montserrat"/>
                <a:ea typeface="Montserrat"/>
                <a:cs typeface="Montserrat"/>
                <a:sym typeface="Montserrat"/>
              </a:rPr>
              <a:t>OUTPUTS</a:t>
            </a:r>
            <a:endParaRPr sz="700"/>
          </a:p>
        </p:txBody>
      </p:sp>
      <p:pic>
        <p:nvPicPr>
          <p:cNvPr id="455" name="Google Shape;455;p44"/>
          <p:cNvPicPr preferRelativeResize="0"/>
          <p:nvPr/>
        </p:nvPicPr>
        <p:blipFill rotWithShape="1">
          <a:blip r:embed="rId8">
            <a:alphaModFix/>
          </a:blip>
          <a:srcRect b="0" l="0" r="0" t="0"/>
          <a:stretch/>
        </p:blipFill>
        <p:spPr>
          <a:xfrm rot="10800000">
            <a:off x="5187507" y="4900337"/>
            <a:ext cx="3765485" cy="6118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alpha val="48630"/>
          </a:schemeClr>
        </a:solidFill>
      </p:bgPr>
    </p:bg>
    <p:spTree>
      <p:nvGrpSpPr>
        <p:cNvPr id="144" name="Shape 144"/>
        <p:cNvGrpSpPr/>
        <p:nvPr/>
      </p:nvGrpSpPr>
      <p:grpSpPr>
        <a:xfrm>
          <a:off x="0" y="0"/>
          <a:ext cx="0" cy="0"/>
          <a:chOff x="0" y="0"/>
          <a:chExt cx="0" cy="0"/>
        </a:xfrm>
      </p:grpSpPr>
      <p:pic>
        <p:nvPicPr>
          <p:cNvPr id="145" name="Google Shape;145;p27"/>
          <p:cNvPicPr preferRelativeResize="0"/>
          <p:nvPr/>
        </p:nvPicPr>
        <p:blipFill rotWithShape="1">
          <a:blip r:embed="rId3">
            <a:alphaModFix amt="68000"/>
          </a:blip>
          <a:srcRect b="0" l="0" r="0" t="0"/>
          <a:stretch/>
        </p:blipFill>
        <p:spPr>
          <a:xfrm>
            <a:off x="5632580" y="0"/>
            <a:ext cx="3511422" cy="5270427"/>
          </a:xfrm>
          <a:prstGeom prst="rect">
            <a:avLst/>
          </a:prstGeom>
          <a:noFill/>
          <a:ln>
            <a:noFill/>
          </a:ln>
        </p:spPr>
      </p:pic>
      <p:sp>
        <p:nvSpPr>
          <p:cNvPr id="146" name="Google Shape;146;p27"/>
          <p:cNvSpPr/>
          <p:nvPr/>
        </p:nvSpPr>
        <p:spPr>
          <a:xfrm>
            <a:off x="324644" y="514350"/>
            <a:ext cx="6177000" cy="4427700"/>
          </a:xfrm>
          <a:prstGeom prst="rect">
            <a:avLst/>
          </a:prstGeom>
          <a:solidFill>
            <a:srgbClr val="FFFFFF">
              <a:alpha val="9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7" name="Google Shape;147;p27"/>
          <p:cNvSpPr txBox="1"/>
          <p:nvPr/>
        </p:nvSpPr>
        <p:spPr>
          <a:xfrm>
            <a:off x="3865913" y="2128345"/>
            <a:ext cx="2810100" cy="277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ru" sz="1800" u="none" cap="none" strike="noStrike">
                <a:solidFill>
                  <a:srgbClr val="191919"/>
                </a:solidFill>
                <a:latin typeface="Montserrat"/>
                <a:ea typeface="Montserrat"/>
                <a:cs typeface="Montserrat"/>
                <a:sym typeface="Montserrat"/>
              </a:rPr>
              <a:t>BUDGET</a:t>
            </a:r>
            <a:endParaRPr sz="700"/>
          </a:p>
        </p:txBody>
      </p:sp>
      <p:sp>
        <p:nvSpPr>
          <p:cNvPr id="148" name="Google Shape;148;p27"/>
          <p:cNvSpPr txBox="1"/>
          <p:nvPr/>
        </p:nvSpPr>
        <p:spPr>
          <a:xfrm>
            <a:off x="3881153" y="2511370"/>
            <a:ext cx="28101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ru" sz="1500" u="none" cap="none" strike="noStrike">
                <a:solidFill>
                  <a:srgbClr val="191919"/>
                </a:solidFill>
                <a:latin typeface="Montserrat"/>
                <a:ea typeface="Montserrat"/>
                <a:cs typeface="Montserrat"/>
                <a:sym typeface="Montserrat"/>
              </a:rPr>
              <a:t>300K €</a:t>
            </a:r>
            <a:endParaRPr sz="700"/>
          </a:p>
        </p:txBody>
      </p:sp>
      <p:pic>
        <p:nvPicPr>
          <p:cNvPr id="149" name="Google Shape;149;p27"/>
          <p:cNvPicPr preferRelativeResize="0"/>
          <p:nvPr/>
        </p:nvPicPr>
        <p:blipFill rotWithShape="1">
          <a:blip r:embed="rId4">
            <a:alphaModFix/>
          </a:blip>
          <a:srcRect b="0" l="0" r="0" t="0"/>
          <a:stretch/>
        </p:blipFill>
        <p:spPr>
          <a:xfrm>
            <a:off x="3865913" y="1632557"/>
            <a:ext cx="368645" cy="368645"/>
          </a:xfrm>
          <a:prstGeom prst="rect">
            <a:avLst/>
          </a:prstGeom>
          <a:noFill/>
          <a:ln>
            <a:noFill/>
          </a:ln>
        </p:spPr>
      </p:pic>
      <p:grpSp>
        <p:nvGrpSpPr>
          <p:cNvPr id="150" name="Google Shape;150;p27"/>
          <p:cNvGrpSpPr/>
          <p:nvPr/>
        </p:nvGrpSpPr>
        <p:grpSpPr>
          <a:xfrm>
            <a:off x="3865913" y="3096705"/>
            <a:ext cx="2809913" cy="1101394"/>
            <a:chOff x="0" y="0"/>
            <a:chExt cx="7493100" cy="2937052"/>
          </a:xfrm>
        </p:grpSpPr>
        <p:pic>
          <p:nvPicPr>
            <p:cNvPr id="151" name="Google Shape;151;p27"/>
            <p:cNvPicPr preferRelativeResize="0"/>
            <p:nvPr/>
          </p:nvPicPr>
          <p:blipFill rotWithShape="1">
            <a:blip r:embed="rId5">
              <a:alphaModFix/>
            </a:blip>
            <a:srcRect b="0" l="0" r="0" t="0"/>
            <a:stretch/>
          </p:blipFill>
          <p:spPr>
            <a:xfrm>
              <a:off x="0" y="0"/>
              <a:ext cx="1023670" cy="1023670"/>
            </a:xfrm>
            <a:prstGeom prst="rect">
              <a:avLst/>
            </a:prstGeom>
            <a:noFill/>
            <a:ln>
              <a:noFill/>
            </a:ln>
          </p:spPr>
        </p:pic>
        <p:sp>
          <p:nvSpPr>
            <p:cNvPr id="152" name="Google Shape;152;p27"/>
            <p:cNvSpPr txBox="1"/>
            <p:nvPr/>
          </p:nvSpPr>
          <p:spPr>
            <a:xfrm>
              <a:off x="0" y="1420851"/>
              <a:ext cx="7493100" cy="697800"/>
            </a:xfrm>
            <a:prstGeom prst="rect">
              <a:avLst/>
            </a:prstGeom>
            <a:noFill/>
            <a:ln>
              <a:noFill/>
            </a:ln>
          </p:spPr>
          <p:txBody>
            <a:bodyPr anchorCtr="0" anchor="t" bIns="0" lIns="0" spcFirstLastPara="1" rIns="0" wrap="square" tIns="0">
              <a:spAutoFit/>
            </a:bodyPr>
            <a:lstStyle/>
            <a:p>
              <a:pPr indent="0" lvl="0" marL="0" rtl="0" algn="l">
                <a:lnSpc>
                  <a:spcPct val="130008"/>
                </a:lnSpc>
                <a:spcBef>
                  <a:spcPts val="0"/>
                </a:spcBef>
                <a:spcAft>
                  <a:spcPts val="0"/>
                </a:spcAft>
                <a:buClr>
                  <a:schemeClr val="dk1"/>
                </a:buClr>
                <a:buFont typeface="Arial"/>
                <a:buNone/>
              </a:pPr>
              <a:r>
                <a:rPr b="1" lang="ru" sz="1700">
                  <a:solidFill>
                    <a:srgbClr val="191919"/>
                  </a:solidFill>
                  <a:latin typeface="Montserrat"/>
                  <a:ea typeface="Montserrat"/>
                  <a:cs typeface="Montserrat"/>
                  <a:sym typeface="Montserrat"/>
                </a:rPr>
                <a:t>FÖRDERPROGRAMM</a:t>
              </a:r>
              <a:endParaRPr sz="700"/>
            </a:p>
          </p:txBody>
        </p:sp>
        <p:sp>
          <p:nvSpPr>
            <p:cNvPr id="153" name="Google Shape;153;p27"/>
            <p:cNvSpPr txBox="1"/>
            <p:nvPr/>
          </p:nvSpPr>
          <p:spPr>
            <a:xfrm>
              <a:off x="0" y="2362552"/>
              <a:ext cx="7493100" cy="574500"/>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ru" sz="1400" u="none" cap="none" strike="noStrike">
                  <a:solidFill>
                    <a:srgbClr val="191919"/>
                  </a:solidFill>
                  <a:latin typeface="Montserrat"/>
                  <a:ea typeface="Montserrat"/>
                  <a:cs typeface="Montserrat"/>
                  <a:sym typeface="Montserrat"/>
                </a:rPr>
                <a:t>ERASMUS+</a:t>
              </a:r>
              <a:endParaRPr sz="700"/>
            </a:p>
          </p:txBody>
        </p:sp>
      </p:grpSp>
      <p:grpSp>
        <p:nvGrpSpPr>
          <p:cNvPr id="154" name="Google Shape;154;p27"/>
          <p:cNvGrpSpPr/>
          <p:nvPr/>
        </p:nvGrpSpPr>
        <p:grpSpPr>
          <a:xfrm>
            <a:off x="667542" y="3096705"/>
            <a:ext cx="2809913" cy="1661757"/>
            <a:chOff x="0" y="0"/>
            <a:chExt cx="7493100" cy="4431352"/>
          </a:xfrm>
        </p:grpSpPr>
        <p:sp>
          <p:nvSpPr>
            <p:cNvPr id="155" name="Google Shape;155;p27"/>
            <p:cNvSpPr txBox="1"/>
            <p:nvPr/>
          </p:nvSpPr>
          <p:spPr>
            <a:xfrm>
              <a:off x="0" y="1424868"/>
              <a:ext cx="7493100" cy="697800"/>
            </a:xfrm>
            <a:prstGeom prst="rect">
              <a:avLst/>
            </a:prstGeom>
            <a:noFill/>
            <a:ln>
              <a:noFill/>
            </a:ln>
          </p:spPr>
          <p:txBody>
            <a:bodyPr anchorCtr="0" anchor="t" bIns="0" lIns="0" spcFirstLastPara="1" rIns="0" wrap="square" tIns="0">
              <a:spAutoFit/>
            </a:bodyPr>
            <a:lstStyle/>
            <a:p>
              <a:pPr indent="0" lvl="0" marL="0" rtl="0" algn="l">
                <a:lnSpc>
                  <a:spcPct val="130008"/>
                </a:lnSpc>
                <a:spcBef>
                  <a:spcPts val="0"/>
                </a:spcBef>
                <a:spcAft>
                  <a:spcPts val="0"/>
                </a:spcAft>
                <a:buClr>
                  <a:schemeClr val="dk1"/>
                </a:buClr>
                <a:buFont typeface="Arial"/>
                <a:buNone/>
              </a:pPr>
              <a:r>
                <a:rPr b="1" lang="ru" sz="1700">
                  <a:solidFill>
                    <a:srgbClr val="191919"/>
                  </a:solidFill>
                  <a:latin typeface="Montserrat"/>
                  <a:ea typeface="Montserrat"/>
                  <a:cs typeface="Montserrat"/>
                  <a:sym typeface="Montserrat"/>
                </a:rPr>
                <a:t>PROJEKTDAUER</a:t>
              </a:r>
              <a:endParaRPr sz="700"/>
            </a:p>
          </p:txBody>
        </p:sp>
        <p:sp>
          <p:nvSpPr>
            <p:cNvPr id="156" name="Google Shape;156;p27"/>
            <p:cNvSpPr txBox="1"/>
            <p:nvPr/>
          </p:nvSpPr>
          <p:spPr>
            <a:xfrm>
              <a:off x="0" y="2362552"/>
              <a:ext cx="7493100" cy="20688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Clr>
                  <a:schemeClr val="dk1"/>
                </a:buClr>
                <a:buFont typeface="Arial"/>
                <a:buNone/>
              </a:pPr>
              <a:r>
                <a:rPr lang="ru">
                  <a:solidFill>
                    <a:srgbClr val="191919"/>
                  </a:solidFill>
                  <a:latin typeface="Montserrat"/>
                  <a:ea typeface="Montserrat"/>
                  <a:cs typeface="Montserrat"/>
                  <a:sym typeface="Montserrat"/>
                </a:rPr>
                <a:t>28 Monate </a:t>
              </a:r>
              <a:endParaRPr sz="700">
                <a:solidFill>
                  <a:schemeClr val="dk1"/>
                </a:solidFill>
              </a:endParaRPr>
            </a:p>
            <a:p>
              <a:pPr indent="0" lvl="0" marL="0" rtl="0" algn="l">
                <a:lnSpc>
                  <a:spcPct val="130000"/>
                </a:lnSpc>
                <a:spcBef>
                  <a:spcPts val="0"/>
                </a:spcBef>
                <a:spcAft>
                  <a:spcPts val="0"/>
                </a:spcAft>
                <a:buClr>
                  <a:schemeClr val="dk1"/>
                </a:buClr>
                <a:buFont typeface="Arial"/>
                <a:buNone/>
              </a:pPr>
              <a:r>
                <a:rPr lang="ru">
                  <a:solidFill>
                    <a:srgbClr val="191919"/>
                  </a:solidFill>
                  <a:latin typeface="Montserrat"/>
                  <a:ea typeface="Montserrat"/>
                  <a:cs typeface="Montserrat"/>
                  <a:sym typeface="Montserrat"/>
                </a:rPr>
                <a:t>Anfangsdatum: 01.09.2020</a:t>
              </a:r>
              <a:endParaRPr sz="700">
                <a:solidFill>
                  <a:schemeClr val="dk1"/>
                </a:solidFill>
              </a:endParaRPr>
            </a:p>
            <a:p>
              <a:pPr indent="0" lvl="0" marL="0" rtl="0" algn="l">
                <a:lnSpc>
                  <a:spcPct val="130000"/>
                </a:lnSpc>
                <a:spcBef>
                  <a:spcPts val="0"/>
                </a:spcBef>
                <a:spcAft>
                  <a:spcPts val="0"/>
                </a:spcAft>
                <a:buNone/>
              </a:pPr>
              <a:r>
                <a:rPr lang="ru">
                  <a:solidFill>
                    <a:srgbClr val="191919"/>
                  </a:solidFill>
                  <a:latin typeface="Montserrat"/>
                  <a:ea typeface="Montserrat"/>
                  <a:cs typeface="Montserrat"/>
                  <a:sym typeface="Montserrat"/>
                </a:rPr>
                <a:t>Enddatum: 31.12.2022</a:t>
              </a:r>
              <a:endParaRPr>
                <a:solidFill>
                  <a:srgbClr val="191919"/>
                </a:solidFill>
                <a:latin typeface="Montserrat"/>
                <a:ea typeface="Montserrat"/>
                <a:cs typeface="Montserrat"/>
                <a:sym typeface="Montserrat"/>
              </a:endParaRPr>
            </a:p>
          </p:txBody>
        </p:sp>
        <p:pic>
          <p:nvPicPr>
            <p:cNvPr id="157" name="Google Shape;157;p27"/>
            <p:cNvPicPr preferRelativeResize="0"/>
            <p:nvPr/>
          </p:nvPicPr>
          <p:blipFill rotWithShape="1">
            <a:blip r:embed="rId6">
              <a:alphaModFix/>
            </a:blip>
            <a:srcRect b="0" l="0" r="0" t="0"/>
            <a:stretch/>
          </p:blipFill>
          <p:spPr>
            <a:xfrm>
              <a:off x="0" y="0"/>
              <a:ext cx="1131668" cy="1131668"/>
            </a:xfrm>
            <a:prstGeom prst="rect">
              <a:avLst/>
            </a:prstGeom>
            <a:noFill/>
            <a:ln>
              <a:noFill/>
            </a:ln>
          </p:spPr>
        </p:pic>
      </p:grpSp>
      <p:sp>
        <p:nvSpPr>
          <p:cNvPr id="158" name="Google Shape;158;p27"/>
          <p:cNvSpPr/>
          <p:nvPr/>
        </p:nvSpPr>
        <p:spPr>
          <a:xfrm>
            <a:off x="626974" y="1574340"/>
            <a:ext cx="453219" cy="424672"/>
          </a:xfrm>
          <a:custGeom>
            <a:rect b="b" l="l" r="r" t="t"/>
            <a:pathLst>
              <a:path extrusionOk="0" h="1530350" w="1633220">
                <a:moveTo>
                  <a:pt x="852170" y="36830"/>
                </a:moveTo>
                <a:lnTo>
                  <a:pt x="1010920" y="535940"/>
                </a:lnTo>
                <a:cubicBezTo>
                  <a:pt x="1014730" y="547370"/>
                  <a:pt x="1024890" y="553720"/>
                  <a:pt x="1036320" y="553720"/>
                </a:cubicBezTo>
                <a:lnTo>
                  <a:pt x="1597660" y="549910"/>
                </a:lnTo>
                <a:cubicBezTo>
                  <a:pt x="1623060" y="549910"/>
                  <a:pt x="1633220" y="581660"/>
                  <a:pt x="1612900" y="596900"/>
                </a:cubicBezTo>
                <a:lnTo>
                  <a:pt x="1155700" y="923290"/>
                </a:lnTo>
                <a:cubicBezTo>
                  <a:pt x="1146810" y="929640"/>
                  <a:pt x="1143000" y="942340"/>
                  <a:pt x="1146810" y="952500"/>
                </a:cubicBezTo>
                <a:lnTo>
                  <a:pt x="1324610" y="1484630"/>
                </a:lnTo>
                <a:cubicBezTo>
                  <a:pt x="1332230" y="1508760"/>
                  <a:pt x="1305560" y="1529080"/>
                  <a:pt x="1285240" y="1513840"/>
                </a:cubicBezTo>
                <a:lnTo>
                  <a:pt x="838200" y="1187450"/>
                </a:lnTo>
                <a:cubicBezTo>
                  <a:pt x="824230" y="1177290"/>
                  <a:pt x="807720" y="1177290"/>
                  <a:pt x="793750" y="1187450"/>
                </a:cubicBezTo>
                <a:lnTo>
                  <a:pt x="347980" y="1515110"/>
                </a:lnTo>
                <a:cubicBezTo>
                  <a:pt x="327660" y="1530350"/>
                  <a:pt x="299720" y="1510030"/>
                  <a:pt x="308610" y="1485900"/>
                </a:cubicBezTo>
                <a:lnTo>
                  <a:pt x="486410" y="953770"/>
                </a:lnTo>
                <a:cubicBezTo>
                  <a:pt x="490220" y="943610"/>
                  <a:pt x="486410" y="930910"/>
                  <a:pt x="477520" y="924560"/>
                </a:cubicBezTo>
                <a:lnTo>
                  <a:pt x="20320" y="598170"/>
                </a:lnTo>
                <a:cubicBezTo>
                  <a:pt x="0" y="582930"/>
                  <a:pt x="10160" y="551180"/>
                  <a:pt x="35560" y="551180"/>
                </a:cubicBezTo>
                <a:lnTo>
                  <a:pt x="596900" y="554990"/>
                </a:lnTo>
                <a:cubicBezTo>
                  <a:pt x="608330" y="554990"/>
                  <a:pt x="618490" y="547370"/>
                  <a:pt x="622300" y="537210"/>
                </a:cubicBezTo>
                <a:lnTo>
                  <a:pt x="779780" y="36830"/>
                </a:lnTo>
                <a:cubicBezTo>
                  <a:pt x="792480" y="0"/>
                  <a:pt x="840740" y="0"/>
                  <a:pt x="852170" y="36830"/>
                </a:cubicBezTo>
                <a:close/>
              </a:path>
            </a:pathLst>
          </a:custGeom>
          <a:solidFill>
            <a:srgbClr val="20345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9" name="Google Shape;159;p27"/>
          <p:cNvSpPr txBox="1"/>
          <p:nvPr/>
        </p:nvSpPr>
        <p:spPr>
          <a:xfrm>
            <a:off x="667542" y="2162120"/>
            <a:ext cx="2810100" cy="261600"/>
          </a:xfrm>
          <a:prstGeom prst="rect">
            <a:avLst/>
          </a:prstGeom>
          <a:noFill/>
          <a:ln>
            <a:noFill/>
          </a:ln>
        </p:spPr>
        <p:txBody>
          <a:bodyPr anchorCtr="0" anchor="t" bIns="0" lIns="0" spcFirstLastPara="1" rIns="0" wrap="square" tIns="0">
            <a:spAutoFit/>
          </a:bodyPr>
          <a:lstStyle/>
          <a:p>
            <a:pPr indent="0" lvl="0" marL="0" marR="0" rtl="0" algn="l">
              <a:lnSpc>
                <a:spcPct val="130008"/>
              </a:lnSpc>
              <a:spcBef>
                <a:spcPts val="0"/>
              </a:spcBef>
              <a:spcAft>
                <a:spcPts val="0"/>
              </a:spcAft>
              <a:buNone/>
            </a:pPr>
            <a:r>
              <a:rPr b="1" lang="ru" sz="1700">
                <a:solidFill>
                  <a:srgbClr val="191919"/>
                </a:solidFill>
                <a:latin typeface="Montserrat"/>
                <a:ea typeface="Montserrat"/>
                <a:cs typeface="Montserrat"/>
                <a:sym typeface="Montserrat"/>
              </a:rPr>
              <a:t>PROJEKTCODE</a:t>
            </a:r>
            <a:r>
              <a:rPr b="1" i="0" lang="ru" sz="1700" u="none" cap="none" strike="noStrike">
                <a:solidFill>
                  <a:srgbClr val="191919"/>
                </a:solidFill>
                <a:latin typeface="Montserrat"/>
                <a:ea typeface="Montserrat"/>
                <a:cs typeface="Montserrat"/>
                <a:sym typeface="Montserrat"/>
              </a:rPr>
              <a:t> </a:t>
            </a:r>
            <a:endParaRPr sz="700"/>
          </a:p>
        </p:txBody>
      </p:sp>
      <p:sp>
        <p:nvSpPr>
          <p:cNvPr id="160" name="Google Shape;160;p27"/>
          <p:cNvSpPr txBox="1"/>
          <p:nvPr/>
        </p:nvSpPr>
        <p:spPr>
          <a:xfrm>
            <a:off x="667542" y="2511370"/>
            <a:ext cx="2810100" cy="215400"/>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ru" sz="1400" u="none" cap="none" strike="noStrike">
                <a:solidFill>
                  <a:srgbClr val="191919"/>
                </a:solidFill>
                <a:latin typeface="Montserrat"/>
                <a:ea typeface="Montserrat"/>
                <a:cs typeface="Montserrat"/>
                <a:sym typeface="Montserrat"/>
              </a:rPr>
              <a:t>2020-1-FR01-KA202-080386</a:t>
            </a:r>
            <a:endParaRPr sz="700"/>
          </a:p>
        </p:txBody>
      </p:sp>
      <p:sp>
        <p:nvSpPr>
          <p:cNvPr id="161" name="Google Shape;161;p27"/>
          <p:cNvSpPr txBox="1"/>
          <p:nvPr/>
        </p:nvSpPr>
        <p:spPr>
          <a:xfrm>
            <a:off x="555167" y="60227"/>
            <a:ext cx="4816500" cy="992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Font typeface="Arial"/>
              <a:buNone/>
            </a:pPr>
            <a:r>
              <a:rPr b="1" lang="ru" sz="3000">
                <a:solidFill>
                  <a:srgbClr val="273755"/>
                </a:solidFill>
                <a:latin typeface="Montserrat"/>
                <a:ea typeface="Montserrat"/>
                <a:cs typeface="Montserrat"/>
                <a:sym typeface="Montserrat"/>
              </a:rPr>
              <a:t>MACHINA - DETAILS ZUM PROJEKT</a:t>
            </a:r>
            <a:endParaRPr sz="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45"/>
          <p:cNvSpPr/>
          <p:nvPr/>
        </p:nvSpPr>
        <p:spPr>
          <a:xfrm>
            <a:off x="0" y="0"/>
            <a:ext cx="9142769" cy="5142809"/>
          </a:xfrm>
          <a:custGeom>
            <a:rect b="b" l="l" r="r" t="t"/>
            <a:pathLst>
              <a:path extrusionOk="0" h="2469536" w="4390285">
                <a:moveTo>
                  <a:pt x="0" y="0"/>
                </a:moveTo>
                <a:lnTo>
                  <a:pt x="4390285" y="0"/>
                </a:lnTo>
                <a:lnTo>
                  <a:pt x="4390285" y="2469536"/>
                </a:lnTo>
                <a:lnTo>
                  <a:pt x="0" y="2469536"/>
                </a:lnTo>
                <a:close/>
              </a:path>
            </a:pathLst>
          </a:custGeom>
          <a:solidFill>
            <a:srgbClr val="F6F6F6"/>
          </a:solidFill>
          <a:ln>
            <a:noFill/>
          </a:ln>
        </p:spPr>
      </p:sp>
      <p:sp>
        <p:nvSpPr>
          <p:cNvPr id="461" name="Google Shape;461;p45"/>
          <p:cNvSpPr/>
          <p:nvPr/>
        </p:nvSpPr>
        <p:spPr>
          <a:xfrm>
            <a:off x="0" y="7688"/>
            <a:ext cx="9140275" cy="1388351"/>
          </a:xfrm>
          <a:custGeom>
            <a:rect b="b" l="l" r="r" t="t"/>
            <a:pathLst>
              <a:path extrusionOk="0" h="939662" w="6186311">
                <a:moveTo>
                  <a:pt x="0" y="0"/>
                </a:moveTo>
                <a:lnTo>
                  <a:pt x="6186311" y="0"/>
                </a:lnTo>
                <a:lnTo>
                  <a:pt x="6186311" y="939662"/>
                </a:lnTo>
                <a:lnTo>
                  <a:pt x="0" y="939662"/>
                </a:lnTo>
                <a:close/>
              </a:path>
            </a:pathLst>
          </a:custGeom>
          <a:solidFill>
            <a:srgbClr val="20345E"/>
          </a:solidFill>
          <a:ln>
            <a:noFill/>
          </a:ln>
        </p:spPr>
      </p:sp>
      <p:sp>
        <p:nvSpPr>
          <p:cNvPr id="462" name="Google Shape;462;p45"/>
          <p:cNvSpPr txBox="1"/>
          <p:nvPr/>
        </p:nvSpPr>
        <p:spPr>
          <a:xfrm>
            <a:off x="1554449" y="471025"/>
            <a:ext cx="13230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ru" sz="3000">
                <a:solidFill>
                  <a:srgbClr val="FFFFFF"/>
                </a:solidFill>
                <a:latin typeface="Montserrat"/>
                <a:ea typeface="Montserrat"/>
                <a:cs typeface="Montserrat"/>
                <a:sym typeface="Montserrat"/>
              </a:rPr>
              <a:t>O4</a:t>
            </a:r>
            <a:r>
              <a:rPr b="1" lang="ru" sz="3000">
                <a:solidFill>
                  <a:srgbClr val="FFFFFF"/>
                </a:solidFill>
                <a:latin typeface="Montserrat"/>
                <a:ea typeface="Montserrat"/>
                <a:cs typeface="Montserrat"/>
                <a:sym typeface="Montserrat"/>
              </a:rPr>
              <a:t>: </a:t>
            </a:r>
            <a:endParaRPr sz="700"/>
          </a:p>
        </p:txBody>
      </p:sp>
      <p:sp>
        <p:nvSpPr>
          <p:cNvPr id="463" name="Google Shape;463;p45"/>
          <p:cNvSpPr txBox="1"/>
          <p:nvPr/>
        </p:nvSpPr>
        <p:spPr>
          <a:xfrm>
            <a:off x="4111875" y="1753413"/>
            <a:ext cx="4455600" cy="277200"/>
          </a:xfrm>
          <a:prstGeom prst="rect">
            <a:avLst/>
          </a:prstGeom>
          <a:noFill/>
          <a:ln>
            <a:noFill/>
          </a:ln>
        </p:spPr>
        <p:txBody>
          <a:bodyPr anchorCtr="0" anchor="t" bIns="0" lIns="0" spcFirstLastPara="1" rIns="0" wrap="square" tIns="0">
            <a:spAutoFit/>
          </a:bodyPr>
          <a:lstStyle/>
          <a:p>
            <a:pPr indent="-203200" lvl="1" marL="393700" marR="0" rtl="0" algn="just">
              <a:lnSpc>
                <a:spcPct val="175000"/>
              </a:lnSpc>
              <a:spcBef>
                <a:spcPts val="0"/>
              </a:spcBef>
              <a:spcAft>
                <a:spcPts val="0"/>
              </a:spcAft>
              <a:buClr>
                <a:schemeClr val="dk1"/>
              </a:buClr>
              <a:buSzPts val="1800"/>
              <a:buChar char="•"/>
            </a:pPr>
            <a:r>
              <a:rPr b="1" lang="ru" sz="1800" u="sng">
                <a:solidFill>
                  <a:schemeClr val="dk1"/>
                </a:solidFill>
                <a:latin typeface="Montserrat"/>
                <a:ea typeface="Montserrat"/>
                <a:cs typeface="Montserrat"/>
                <a:sym typeface="Montserrat"/>
                <a:hlinkClick r:id="rId3">
                  <a:extLst>
                    <a:ext uri="{A12FA001-AC4F-418D-AE19-62706E023703}">
                      <ahyp:hlinkClr val="tx"/>
                    </a:ext>
                  </a:extLst>
                </a:hlinkClick>
              </a:rPr>
              <a:t>MACHINA Statement of Support</a:t>
            </a:r>
            <a:endParaRPr b="1" sz="700">
              <a:solidFill>
                <a:schemeClr val="dk1"/>
              </a:solidFill>
            </a:endParaRPr>
          </a:p>
        </p:txBody>
      </p:sp>
      <p:pic>
        <p:nvPicPr>
          <p:cNvPr id="464" name="Google Shape;464;p45"/>
          <p:cNvPicPr preferRelativeResize="0"/>
          <p:nvPr/>
        </p:nvPicPr>
        <p:blipFill rotWithShape="1">
          <a:blip r:embed="rId4">
            <a:alphaModFix/>
          </a:blip>
          <a:srcRect b="54530" l="31755" r="24820" t="14041"/>
          <a:stretch/>
        </p:blipFill>
        <p:spPr>
          <a:xfrm>
            <a:off x="4519338" y="2390426"/>
            <a:ext cx="2496599" cy="1175174"/>
          </a:xfrm>
          <a:prstGeom prst="rect">
            <a:avLst/>
          </a:prstGeom>
          <a:noFill/>
          <a:ln>
            <a:noFill/>
          </a:ln>
        </p:spPr>
      </p:pic>
      <p:sp>
        <p:nvSpPr>
          <p:cNvPr id="465" name="Google Shape;465;p45"/>
          <p:cNvSpPr txBox="1"/>
          <p:nvPr/>
        </p:nvSpPr>
        <p:spPr>
          <a:xfrm>
            <a:off x="363700" y="2612275"/>
            <a:ext cx="3447000" cy="1618800"/>
          </a:xfrm>
          <a:prstGeom prst="rect">
            <a:avLst/>
          </a:prstGeom>
          <a:noFill/>
          <a:ln cap="flat" cmpd="sng" w="19050">
            <a:solidFill>
              <a:srgbClr val="CCCCCC"/>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1100"/>
              </a:spcBef>
              <a:spcAft>
                <a:spcPts val="0"/>
              </a:spcAft>
              <a:buNone/>
            </a:pPr>
            <a:r>
              <a:rPr lang="ru" sz="1500">
                <a:latin typeface="Montserrat"/>
                <a:ea typeface="Montserrat"/>
                <a:cs typeface="Montserrat"/>
                <a:sym typeface="Montserrat"/>
              </a:rPr>
              <a:t>Der MACHINA-Online-Kurs ist in 6 EU-Sprachen verfügbar</a:t>
            </a:r>
            <a:r>
              <a:rPr lang="ru" sz="1500">
                <a:latin typeface="Montserrat"/>
                <a:ea typeface="Montserrat"/>
                <a:cs typeface="Montserrat"/>
                <a:sym typeface="Montserrat"/>
              </a:rPr>
              <a:t>:</a:t>
            </a:r>
            <a:endParaRPr sz="1350">
              <a:solidFill>
                <a:srgbClr val="333333"/>
              </a:solidFill>
            </a:endParaRPr>
          </a:p>
          <a:p>
            <a:pPr indent="0" lvl="0" marL="0" rtl="0" algn="ctr">
              <a:lnSpc>
                <a:spcPct val="115000"/>
              </a:lnSpc>
              <a:spcBef>
                <a:spcPts val="1100"/>
              </a:spcBef>
              <a:spcAft>
                <a:spcPts val="1100"/>
              </a:spcAft>
              <a:buNone/>
            </a:pPr>
            <a:r>
              <a:rPr b="1" lang="ru" sz="1500">
                <a:solidFill>
                  <a:srgbClr val="0D1759"/>
                </a:solidFill>
                <a:uFill>
                  <a:noFill/>
                </a:uFill>
                <a:latin typeface="Montserrat"/>
                <a:ea typeface="Montserrat"/>
                <a:cs typeface="Montserrat"/>
                <a:sym typeface="Montserrat"/>
                <a:hlinkClick r:id="rId5">
                  <a:extLst>
                    <a:ext uri="{A12FA001-AC4F-418D-AE19-62706E023703}">
                      <ahyp:hlinkClr val="tx"/>
                    </a:ext>
                  </a:extLst>
                </a:hlinkClick>
              </a:rPr>
              <a:t>Englisch</a:t>
            </a:r>
            <a:r>
              <a:rPr lang="ru" sz="1500">
                <a:solidFill>
                  <a:srgbClr val="333333"/>
                </a:solidFill>
                <a:latin typeface="Montserrat"/>
                <a:ea typeface="Montserrat"/>
                <a:cs typeface="Montserrat"/>
                <a:sym typeface="Montserrat"/>
              </a:rPr>
              <a:t>, </a:t>
            </a:r>
            <a:r>
              <a:rPr b="1" lang="ru" sz="1500">
                <a:solidFill>
                  <a:srgbClr val="0D1759"/>
                </a:solidFill>
                <a:uFill>
                  <a:noFill/>
                </a:uFill>
                <a:latin typeface="Montserrat"/>
                <a:ea typeface="Montserrat"/>
                <a:cs typeface="Montserrat"/>
                <a:sym typeface="Montserrat"/>
                <a:hlinkClick r:id="rId6">
                  <a:extLst>
                    <a:ext uri="{A12FA001-AC4F-418D-AE19-62706E023703}">
                      <ahyp:hlinkClr val="tx"/>
                    </a:ext>
                  </a:extLst>
                </a:hlinkClick>
              </a:rPr>
              <a:t>Französisch</a:t>
            </a:r>
            <a:r>
              <a:rPr lang="ru" sz="1500">
                <a:solidFill>
                  <a:srgbClr val="333333"/>
                </a:solidFill>
                <a:latin typeface="Montserrat"/>
                <a:ea typeface="Montserrat"/>
                <a:cs typeface="Montserrat"/>
                <a:sym typeface="Montserrat"/>
              </a:rPr>
              <a:t>, </a:t>
            </a:r>
            <a:r>
              <a:rPr b="1" lang="ru" sz="1500">
                <a:solidFill>
                  <a:srgbClr val="0D1759"/>
                </a:solidFill>
                <a:uFill>
                  <a:noFill/>
                </a:uFill>
                <a:latin typeface="Montserrat"/>
                <a:ea typeface="Montserrat"/>
                <a:cs typeface="Montserrat"/>
                <a:sym typeface="Montserrat"/>
                <a:hlinkClick r:id="rId7">
                  <a:extLst>
                    <a:ext uri="{A12FA001-AC4F-418D-AE19-62706E023703}">
                      <ahyp:hlinkClr val="tx"/>
                    </a:ext>
                  </a:extLst>
                </a:hlinkClick>
              </a:rPr>
              <a:t>Deutsch</a:t>
            </a:r>
            <a:r>
              <a:rPr lang="ru" sz="1500">
                <a:solidFill>
                  <a:srgbClr val="333333"/>
                </a:solidFill>
                <a:latin typeface="Montserrat"/>
                <a:ea typeface="Montserrat"/>
                <a:cs typeface="Montserrat"/>
                <a:sym typeface="Montserrat"/>
              </a:rPr>
              <a:t>, </a:t>
            </a:r>
            <a:r>
              <a:rPr b="1" lang="ru" sz="1500">
                <a:solidFill>
                  <a:srgbClr val="0D1759"/>
                </a:solidFill>
                <a:uFill>
                  <a:noFill/>
                </a:uFill>
                <a:latin typeface="Montserrat"/>
                <a:ea typeface="Montserrat"/>
                <a:cs typeface="Montserrat"/>
                <a:sym typeface="Montserrat"/>
                <a:hlinkClick r:id="rId8">
                  <a:extLst>
                    <a:ext uri="{A12FA001-AC4F-418D-AE19-62706E023703}">
                      <ahyp:hlinkClr val="tx"/>
                    </a:ext>
                  </a:extLst>
                </a:hlinkClick>
              </a:rPr>
              <a:t>Italienisch</a:t>
            </a:r>
            <a:r>
              <a:rPr lang="ru" sz="1500">
                <a:solidFill>
                  <a:srgbClr val="333333"/>
                </a:solidFill>
                <a:latin typeface="Montserrat"/>
                <a:ea typeface="Montserrat"/>
                <a:cs typeface="Montserrat"/>
                <a:sym typeface="Montserrat"/>
              </a:rPr>
              <a:t>, </a:t>
            </a:r>
            <a:r>
              <a:rPr b="1" lang="ru" sz="1500">
                <a:solidFill>
                  <a:srgbClr val="0D1759"/>
                </a:solidFill>
                <a:uFill>
                  <a:noFill/>
                </a:uFill>
                <a:latin typeface="Montserrat"/>
                <a:ea typeface="Montserrat"/>
                <a:cs typeface="Montserrat"/>
                <a:sym typeface="Montserrat"/>
                <a:hlinkClick r:id="rId9">
                  <a:extLst>
                    <a:ext uri="{A12FA001-AC4F-418D-AE19-62706E023703}">
                      <ahyp:hlinkClr val="tx"/>
                    </a:ext>
                  </a:extLst>
                </a:hlinkClick>
              </a:rPr>
              <a:t>Griechisch</a:t>
            </a:r>
            <a:r>
              <a:rPr lang="ru" sz="1500">
                <a:solidFill>
                  <a:srgbClr val="333333"/>
                </a:solidFill>
                <a:latin typeface="Montserrat"/>
                <a:ea typeface="Montserrat"/>
                <a:cs typeface="Montserrat"/>
                <a:sym typeface="Montserrat"/>
              </a:rPr>
              <a:t>, </a:t>
            </a:r>
            <a:r>
              <a:rPr b="1" lang="ru" sz="1500">
                <a:solidFill>
                  <a:srgbClr val="0D1759"/>
                </a:solidFill>
                <a:uFill>
                  <a:noFill/>
                </a:uFill>
                <a:latin typeface="Montserrat"/>
                <a:ea typeface="Montserrat"/>
                <a:cs typeface="Montserrat"/>
                <a:sym typeface="Montserrat"/>
                <a:hlinkClick r:id="rId10">
                  <a:extLst>
                    <a:ext uri="{A12FA001-AC4F-418D-AE19-62706E023703}">
                      <ahyp:hlinkClr val="tx"/>
                    </a:ext>
                  </a:extLst>
                </a:hlinkClick>
              </a:rPr>
              <a:t>Rumänisch</a:t>
            </a:r>
            <a:endParaRPr/>
          </a:p>
        </p:txBody>
      </p:sp>
      <p:pic>
        <p:nvPicPr>
          <p:cNvPr id="466" name="Google Shape;466;p45"/>
          <p:cNvPicPr preferRelativeResize="0"/>
          <p:nvPr/>
        </p:nvPicPr>
        <p:blipFill rotWithShape="1">
          <a:blip r:embed="rId11">
            <a:alphaModFix/>
          </a:blip>
          <a:srcRect b="0" l="0" r="0" t="0"/>
          <a:stretch/>
        </p:blipFill>
        <p:spPr>
          <a:xfrm>
            <a:off x="0" y="1662600"/>
            <a:ext cx="3998300" cy="501600"/>
          </a:xfrm>
          <a:prstGeom prst="rect">
            <a:avLst/>
          </a:prstGeom>
          <a:noFill/>
          <a:ln>
            <a:noFill/>
          </a:ln>
        </p:spPr>
      </p:pic>
      <p:sp>
        <p:nvSpPr>
          <p:cNvPr id="467" name="Google Shape;467;p45"/>
          <p:cNvSpPr txBox="1"/>
          <p:nvPr/>
        </p:nvSpPr>
        <p:spPr>
          <a:xfrm>
            <a:off x="363700" y="1753425"/>
            <a:ext cx="4455600" cy="277200"/>
          </a:xfrm>
          <a:prstGeom prst="rect">
            <a:avLst/>
          </a:prstGeom>
          <a:noFill/>
          <a:ln>
            <a:noFill/>
          </a:ln>
        </p:spPr>
        <p:txBody>
          <a:bodyPr anchorCtr="0" anchor="t" bIns="0" lIns="0" spcFirstLastPara="1" rIns="0" wrap="square" tIns="0">
            <a:spAutoFit/>
          </a:bodyPr>
          <a:lstStyle/>
          <a:p>
            <a:pPr indent="-203200" lvl="1" marL="393700" marR="0" rtl="0" algn="just">
              <a:lnSpc>
                <a:spcPct val="175000"/>
              </a:lnSpc>
              <a:spcBef>
                <a:spcPts val="0"/>
              </a:spcBef>
              <a:spcAft>
                <a:spcPts val="0"/>
              </a:spcAft>
              <a:buClr>
                <a:schemeClr val="dk1"/>
              </a:buClr>
              <a:buSzPts val="1800"/>
              <a:buChar char="•"/>
            </a:pPr>
            <a:r>
              <a:rPr b="1" lang="ru" sz="1800" u="sng">
                <a:solidFill>
                  <a:schemeClr val="dk1"/>
                </a:solidFill>
                <a:latin typeface="Montserrat"/>
                <a:ea typeface="Montserrat"/>
                <a:cs typeface="Montserrat"/>
                <a:sym typeface="Montserrat"/>
                <a:hlinkClick r:id="rId12">
                  <a:extLst>
                    <a:ext uri="{A12FA001-AC4F-418D-AE19-62706E023703}">
                      <ahyp:hlinkClr val="tx"/>
                    </a:ext>
                  </a:extLst>
                </a:hlinkClick>
              </a:rPr>
              <a:t>MACHINA Online-Kurs</a:t>
            </a:r>
            <a:endParaRPr b="1" sz="700">
              <a:solidFill>
                <a:schemeClr val="dk1"/>
              </a:solidFill>
            </a:endParaRPr>
          </a:p>
        </p:txBody>
      </p:sp>
      <p:sp>
        <p:nvSpPr>
          <p:cNvPr id="468" name="Google Shape;468;p45"/>
          <p:cNvSpPr/>
          <p:nvPr/>
        </p:nvSpPr>
        <p:spPr>
          <a:xfrm>
            <a:off x="150" y="4932100"/>
            <a:ext cx="9139971" cy="210693"/>
          </a:xfrm>
          <a:custGeom>
            <a:rect b="b" l="l" r="r" t="t"/>
            <a:pathLst>
              <a:path extrusionOk="0" h="152400" w="6671512">
                <a:moveTo>
                  <a:pt x="0" y="0"/>
                </a:moveTo>
                <a:lnTo>
                  <a:pt x="6671512" y="0"/>
                </a:lnTo>
                <a:lnTo>
                  <a:pt x="6671512" y="152400"/>
                </a:lnTo>
                <a:lnTo>
                  <a:pt x="0" y="152400"/>
                </a:lnTo>
                <a:close/>
              </a:path>
            </a:pathLst>
          </a:custGeom>
          <a:solidFill>
            <a:srgbClr val="FFFFFF"/>
          </a:solidFill>
          <a:ln>
            <a:noFill/>
          </a:ln>
        </p:spPr>
      </p:sp>
      <p:pic>
        <p:nvPicPr>
          <p:cNvPr id="469" name="Google Shape;469;p45"/>
          <p:cNvPicPr preferRelativeResize="0"/>
          <p:nvPr/>
        </p:nvPicPr>
        <p:blipFill rotWithShape="1">
          <a:blip r:embed="rId13">
            <a:alphaModFix/>
          </a:blip>
          <a:srcRect b="0" l="0" r="48453" t="0"/>
          <a:stretch/>
        </p:blipFill>
        <p:spPr>
          <a:xfrm>
            <a:off x="7579825" y="2387999"/>
            <a:ext cx="1609700" cy="2677875"/>
          </a:xfrm>
          <a:prstGeom prst="rect">
            <a:avLst/>
          </a:prstGeom>
          <a:noFill/>
          <a:ln>
            <a:noFill/>
          </a:ln>
        </p:spPr>
      </p:pic>
      <p:pic>
        <p:nvPicPr>
          <p:cNvPr id="470" name="Google Shape;470;p45"/>
          <p:cNvPicPr preferRelativeResize="0"/>
          <p:nvPr/>
        </p:nvPicPr>
        <p:blipFill rotWithShape="1">
          <a:blip r:embed="rId14">
            <a:alphaModFix/>
          </a:blip>
          <a:srcRect b="0" l="0" r="0" t="0"/>
          <a:stretch/>
        </p:blipFill>
        <p:spPr>
          <a:xfrm>
            <a:off x="694576" y="496825"/>
            <a:ext cx="773775" cy="410100"/>
          </a:xfrm>
          <a:prstGeom prst="rect">
            <a:avLst/>
          </a:prstGeom>
          <a:noFill/>
          <a:ln>
            <a:noFill/>
          </a:ln>
        </p:spPr>
      </p:pic>
      <p:pic>
        <p:nvPicPr>
          <p:cNvPr id="471" name="Google Shape;471;p45"/>
          <p:cNvPicPr preferRelativeResize="0"/>
          <p:nvPr/>
        </p:nvPicPr>
        <p:blipFill rotWithShape="1">
          <a:blip r:embed="rId15">
            <a:alphaModFix/>
          </a:blip>
          <a:srcRect b="0" l="0" r="0" t="0"/>
          <a:stretch/>
        </p:blipFill>
        <p:spPr>
          <a:xfrm>
            <a:off x="2132571" y="4101888"/>
            <a:ext cx="3657600" cy="771421"/>
          </a:xfrm>
          <a:prstGeom prst="rect">
            <a:avLst/>
          </a:prstGeom>
          <a:noFill/>
          <a:ln>
            <a:noFill/>
          </a:ln>
        </p:spPr>
      </p:pic>
      <p:sp>
        <p:nvSpPr>
          <p:cNvPr id="472" name="Google Shape;472;p45"/>
          <p:cNvSpPr txBox="1"/>
          <p:nvPr/>
        </p:nvSpPr>
        <p:spPr>
          <a:xfrm>
            <a:off x="4572000" y="3787150"/>
            <a:ext cx="3011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u" sz="1200">
                <a:latin typeface="Montserrat"/>
                <a:ea typeface="Montserrat"/>
                <a:cs typeface="Montserrat"/>
                <a:sym typeface="Montserrat"/>
              </a:rPr>
              <a:t>Sie soll die ML-Stakeholder motivieren, die Anerkennung der Gültigkeit der Lernergebnisse des MACHINA-Projekts zu unterstützen </a:t>
            </a:r>
            <a:endParaRPr sz="1100"/>
          </a:p>
        </p:txBody>
      </p:sp>
      <p:sp>
        <p:nvSpPr>
          <p:cNvPr id="473" name="Google Shape;473;p45"/>
          <p:cNvSpPr txBox="1"/>
          <p:nvPr/>
        </p:nvSpPr>
        <p:spPr>
          <a:xfrm>
            <a:off x="2877425" y="41550"/>
            <a:ext cx="5780400" cy="1354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Font typeface="Arial"/>
              <a:buNone/>
            </a:pPr>
            <a:r>
              <a:rPr b="1" lang="ru" sz="1900">
                <a:solidFill>
                  <a:srgbClr val="FFFFFF"/>
                </a:solidFill>
                <a:latin typeface="Montserrat"/>
                <a:ea typeface="Montserrat"/>
                <a:cs typeface="Montserrat"/>
                <a:sym typeface="Montserrat"/>
              </a:rPr>
              <a:t>Framework für die Anerkennung &amp; Integration von ML-Fähigkeiten &amp; –Anforderugen in Zertifizierungs- &amp; Standardisierungssysteme</a:t>
            </a:r>
            <a:endParaRPr b="1" sz="1900">
              <a:solidFill>
                <a:srgbClr val="FFFFFF"/>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alpha val="48630"/>
          </a:schemeClr>
        </a:solidFill>
      </p:bgPr>
    </p:bg>
    <p:spTree>
      <p:nvGrpSpPr>
        <p:cNvPr id="478" name="Shape 478"/>
        <p:cNvGrpSpPr/>
        <p:nvPr/>
      </p:nvGrpSpPr>
      <p:grpSpPr>
        <a:xfrm>
          <a:off x="0" y="0"/>
          <a:ext cx="0" cy="0"/>
          <a:chOff x="0" y="0"/>
          <a:chExt cx="0" cy="0"/>
        </a:xfrm>
      </p:grpSpPr>
      <p:pic>
        <p:nvPicPr>
          <p:cNvPr id="479" name="Google Shape;479;p46"/>
          <p:cNvPicPr preferRelativeResize="0"/>
          <p:nvPr/>
        </p:nvPicPr>
        <p:blipFill rotWithShape="1">
          <a:blip r:embed="rId3">
            <a:alphaModFix/>
          </a:blip>
          <a:srcRect b="0" l="0" r="0" t="0"/>
          <a:stretch/>
        </p:blipFill>
        <p:spPr>
          <a:xfrm flipH="1" rot="-5400000">
            <a:off x="24224" y="2053195"/>
            <a:ext cx="3063557" cy="3030136"/>
          </a:xfrm>
          <a:prstGeom prst="rect">
            <a:avLst/>
          </a:prstGeom>
          <a:noFill/>
          <a:ln>
            <a:noFill/>
          </a:ln>
        </p:spPr>
      </p:pic>
      <p:pic>
        <p:nvPicPr>
          <p:cNvPr id="480" name="Google Shape;480;p46"/>
          <p:cNvPicPr preferRelativeResize="0"/>
          <p:nvPr/>
        </p:nvPicPr>
        <p:blipFill rotWithShape="1">
          <a:blip r:embed="rId3">
            <a:alphaModFix/>
          </a:blip>
          <a:srcRect b="0" l="0" r="0" t="0"/>
          <a:stretch/>
        </p:blipFill>
        <p:spPr>
          <a:xfrm flipH="1" rot="5400000">
            <a:off x="4045763" y="-306271"/>
            <a:ext cx="5259586" cy="5202207"/>
          </a:xfrm>
          <a:prstGeom prst="rect">
            <a:avLst/>
          </a:prstGeom>
          <a:noFill/>
          <a:ln>
            <a:noFill/>
          </a:ln>
        </p:spPr>
      </p:pic>
      <p:sp>
        <p:nvSpPr>
          <p:cNvPr id="481" name="Google Shape;481;p46"/>
          <p:cNvSpPr txBox="1"/>
          <p:nvPr/>
        </p:nvSpPr>
        <p:spPr>
          <a:xfrm>
            <a:off x="437996" y="347662"/>
            <a:ext cx="83421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ru" sz="2400">
                <a:solidFill>
                  <a:srgbClr val="20345E"/>
                </a:solidFill>
                <a:latin typeface="Montserrat"/>
                <a:ea typeface="Montserrat"/>
                <a:cs typeface="Montserrat"/>
                <a:sym typeface="Montserrat"/>
              </a:rPr>
              <a:t>O4: Framework für die Anerkennung &amp; Integration von ML-Fähigkeiten &amp; –Anforderugen in Zertifizierungs- &amp; Standardisierungssysteme</a:t>
            </a:r>
            <a:endParaRPr b="1" sz="2400">
              <a:solidFill>
                <a:srgbClr val="20345E"/>
              </a:solidFill>
              <a:latin typeface="Montserrat"/>
              <a:ea typeface="Montserrat"/>
              <a:cs typeface="Montserrat"/>
              <a:sym typeface="Montserrat"/>
            </a:endParaRPr>
          </a:p>
        </p:txBody>
      </p:sp>
      <p:sp>
        <p:nvSpPr>
          <p:cNvPr id="482" name="Google Shape;482;p46"/>
          <p:cNvSpPr/>
          <p:nvPr/>
        </p:nvSpPr>
        <p:spPr>
          <a:xfrm>
            <a:off x="786671" y="1194750"/>
            <a:ext cx="7734300" cy="1431300"/>
          </a:xfrm>
          <a:prstGeom prst="rect">
            <a:avLst/>
          </a:prstGeom>
          <a:noFill/>
          <a:ln>
            <a:noFill/>
          </a:ln>
        </p:spPr>
        <p:txBody>
          <a:bodyPr anchorCtr="0" anchor="t" bIns="22850" lIns="45725" spcFirstLastPara="1" rIns="45725" wrap="square" tIns="22850">
            <a:noAutofit/>
          </a:bodyPr>
          <a:lstStyle/>
          <a:p>
            <a:pPr indent="0" lvl="0" marL="0" marR="0" rtl="0" algn="just">
              <a:spcBef>
                <a:spcPts val="0"/>
              </a:spcBef>
              <a:spcAft>
                <a:spcPts val="0"/>
              </a:spcAft>
              <a:buNone/>
            </a:pPr>
            <a:r>
              <a:t/>
            </a:r>
            <a:endParaRPr b="1" sz="3000">
              <a:solidFill>
                <a:srgbClr val="20345E"/>
              </a:solidFill>
              <a:latin typeface="Montserrat"/>
              <a:ea typeface="Montserrat"/>
              <a:cs typeface="Montserrat"/>
              <a:sym typeface="Montserrat"/>
            </a:endParaRPr>
          </a:p>
          <a:p>
            <a:pPr indent="0" lvl="0" marL="0" marR="0" rtl="0" algn="just">
              <a:spcBef>
                <a:spcPts val="0"/>
              </a:spcBef>
              <a:spcAft>
                <a:spcPts val="0"/>
              </a:spcAft>
              <a:buNone/>
            </a:pPr>
            <a:r>
              <a:t/>
            </a:r>
            <a:endParaRPr b="1" sz="3000">
              <a:solidFill>
                <a:srgbClr val="20345E"/>
              </a:solidFill>
              <a:latin typeface="Montserrat"/>
              <a:ea typeface="Montserrat"/>
              <a:cs typeface="Montserrat"/>
              <a:sym typeface="Montserrat"/>
            </a:endParaRPr>
          </a:p>
        </p:txBody>
      </p:sp>
      <p:sp>
        <p:nvSpPr>
          <p:cNvPr id="483" name="Google Shape;483;p46"/>
          <p:cNvSpPr txBox="1"/>
          <p:nvPr/>
        </p:nvSpPr>
        <p:spPr>
          <a:xfrm>
            <a:off x="87950" y="1996675"/>
            <a:ext cx="4727100" cy="261600"/>
          </a:xfrm>
          <a:prstGeom prst="rect">
            <a:avLst/>
          </a:prstGeom>
          <a:noFill/>
          <a:ln>
            <a:noFill/>
          </a:ln>
        </p:spPr>
        <p:txBody>
          <a:bodyPr anchorCtr="0" anchor="t" bIns="0" lIns="0" spcFirstLastPara="1" rIns="0" wrap="square" tIns="0">
            <a:spAutoFit/>
          </a:bodyPr>
          <a:lstStyle/>
          <a:p>
            <a:pPr indent="0" lvl="0" marL="0" marR="0" rtl="0" algn="ctr">
              <a:lnSpc>
                <a:spcPct val="175000"/>
              </a:lnSpc>
              <a:spcBef>
                <a:spcPts val="0"/>
              </a:spcBef>
              <a:spcAft>
                <a:spcPts val="0"/>
              </a:spcAft>
              <a:buNone/>
            </a:pPr>
            <a:r>
              <a:rPr b="1" lang="ru" sz="1700" u="sng">
                <a:latin typeface="Montserrat"/>
                <a:ea typeface="Montserrat"/>
                <a:cs typeface="Montserrat"/>
                <a:sym typeface="Montserrat"/>
              </a:rPr>
              <a:t>Qualification outlines (O4-T2)</a:t>
            </a:r>
            <a:endParaRPr b="1" i="0" sz="1700" u="sng" cap="none" strike="noStrike">
              <a:solidFill>
                <a:srgbClr val="000000"/>
              </a:solidFill>
              <a:latin typeface="Montserrat"/>
              <a:ea typeface="Montserrat"/>
              <a:cs typeface="Montserrat"/>
              <a:sym typeface="Montserrat"/>
            </a:endParaRPr>
          </a:p>
        </p:txBody>
      </p:sp>
      <p:sp>
        <p:nvSpPr>
          <p:cNvPr id="484" name="Google Shape;484;p46"/>
          <p:cNvSpPr txBox="1"/>
          <p:nvPr/>
        </p:nvSpPr>
        <p:spPr>
          <a:xfrm>
            <a:off x="5795727" y="1996675"/>
            <a:ext cx="2173200" cy="261600"/>
          </a:xfrm>
          <a:prstGeom prst="rect">
            <a:avLst/>
          </a:prstGeom>
          <a:noFill/>
          <a:ln>
            <a:noFill/>
          </a:ln>
        </p:spPr>
        <p:txBody>
          <a:bodyPr anchorCtr="0" anchor="t" bIns="0" lIns="0" spcFirstLastPara="1" rIns="0" wrap="square" tIns="0">
            <a:spAutoFit/>
          </a:bodyPr>
          <a:lstStyle/>
          <a:p>
            <a:pPr indent="0" lvl="0" marL="0" marR="0" rtl="0" algn="ctr">
              <a:lnSpc>
                <a:spcPct val="175000"/>
              </a:lnSpc>
              <a:spcBef>
                <a:spcPts val="0"/>
              </a:spcBef>
              <a:spcAft>
                <a:spcPts val="0"/>
              </a:spcAft>
              <a:buNone/>
            </a:pPr>
            <a:r>
              <a:rPr b="1" lang="ru" sz="1700" u="sng">
                <a:latin typeface="Montserrat"/>
                <a:ea typeface="Montserrat"/>
                <a:cs typeface="Montserrat"/>
                <a:sym typeface="Montserrat"/>
              </a:rPr>
              <a:t>Blueprint O4-T3</a:t>
            </a:r>
            <a:endParaRPr b="1" i="0" sz="1700" u="sng" cap="none" strike="noStrike">
              <a:solidFill>
                <a:srgbClr val="000000"/>
              </a:solidFill>
              <a:latin typeface="Montserrat"/>
              <a:ea typeface="Montserrat"/>
              <a:cs typeface="Montserrat"/>
              <a:sym typeface="Montserrat"/>
            </a:endParaRPr>
          </a:p>
        </p:txBody>
      </p:sp>
      <p:sp>
        <p:nvSpPr>
          <p:cNvPr id="485" name="Google Shape;485;p46"/>
          <p:cNvSpPr txBox="1"/>
          <p:nvPr/>
        </p:nvSpPr>
        <p:spPr>
          <a:xfrm>
            <a:off x="582475" y="2571750"/>
            <a:ext cx="3874500" cy="21348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SzPts val="1400"/>
              <a:buChar char="●"/>
            </a:pPr>
            <a:r>
              <a:rPr lang="ru">
                <a:latin typeface="Montserrat"/>
                <a:ea typeface="Montserrat"/>
                <a:cs typeface="Montserrat"/>
                <a:sym typeface="Montserrat"/>
              </a:rPr>
              <a:t>Es wurden Spezifikationen festgelegt und eine Zeugniserläuterung erstellt.</a:t>
            </a:r>
            <a:endParaRPr>
              <a:latin typeface="Montserrat"/>
              <a:ea typeface="Montserrat"/>
              <a:cs typeface="Montserrat"/>
              <a:sym typeface="Montserrat"/>
            </a:endParaRPr>
          </a:p>
          <a:p>
            <a:pPr indent="0" lvl="0" marL="457200" rtl="0" algn="l">
              <a:lnSpc>
                <a:spcPct val="115000"/>
              </a:lnSpc>
              <a:spcBef>
                <a:spcPts val="0"/>
              </a:spcBef>
              <a:spcAft>
                <a:spcPts val="0"/>
              </a:spcAft>
              <a:buNone/>
            </a:pPr>
            <a:r>
              <a:t/>
            </a:r>
            <a:endParaRPr>
              <a:latin typeface="Montserrat"/>
              <a:ea typeface="Montserrat"/>
              <a:cs typeface="Montserrat"/>
              <a:sym typeface="Montserrat"/>
            </a:endParaRPr>
          </a:p>
          <a:p>
            <a:pPr indent="-317500" lvl="0" marL="457200" rtl="0" algn="l">
              <a:lnSpc>
                <a:spcPct val="115000"/>
              </a:lnSpc>
              <a:spcBef>
                <a:spcPts val="0"/>
              </a:spcBef>
              <a:spcAft>
                <a:spcPts val="0"/>
              </a:spcAft>
              <a:buSzPts val="1400"/>
              <a:buChar char="●"/>
            </a:pPr>
            <a:r>
              <a:rPr lang="ru">
                <a:latin typeface="Montserrat"/>
                <a:ea typeface="Montserrat"/>
                <a:cs typeface="Montserrat"/>
                <a:sym typeface="Montserrat"/>
              </a:rPr>
              <a:t>Darüber hinaus trugen alle Partner zur Förderung der Qualifikation bei den zuständigen nationalen Behörden bei. </a:t>
            </a:r>
            <a:endParaRPr>
              <a:latin typeface="Montserrat"/>
              <a:ea typeface="Montserrat"/>
              <a:cs typeface="Montserrat"/>
              <a:sym typeface="Montserrat"/>
            </a:endParaRPr>
          </a:p>
        </p:txBody>
      </p:sp>
      <p:sp>
        <p:nvSpPr>
          <p:cNvPr id="486" name="Google Shape;486;p46"/>
          <p:cNvSpPr txBox="1"/>
          <p:nvPr/>
        </p:nvSpPr>
        <p:spPr>
          <a:xfrm>
            <a:off x="4755475" y="2571750"/>
            <a:ext cx="4124100" cy="23826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SzPts val="1400"/>
              <a:buFont typeface="Montserrat"/>
              <a:buChar char="●"/>
            </a:pPr>
            <a:r>
              <a:rPr lang="ru">
                <a:latin typeface="Montserrat"/>
                <a:ea typeface="Montserrat"/>
                <a:cs typeface="Montserrat"/>
                <a:sym typeface="Montserrat"/>
              </a:rPr>
              <a:t>Der Blueprint wurde entworfen und erstellt.</a:t>
            </a:r>
            <a:endParaRPr>
              <a:latin typeface="Montserrat"/>
              <a:ea typeface="Montserrat"/>
              <a:cs typeface="Montserrat"/>
              <a:sym typeface="Montserrat"/>
            </a:endParaRPr>
          </a:p>
          <a:p>
            <a:pPr indent="-317500" lvl="0" marL="457200" rtl="0" algn="l">
              <a:lnSpc>
                <a:spcPct val="115000"/>
              </a:lnSpc>
              <a:spcBef>
                <a:spcPts val="0"/>
              </a:spcBef>
              <a:spcAft>
                <a:spcPts val="0"/>
              </a:spcAft>
              <a:buSzPts val="1400"/>
              <a:buFont typeface="Montserrat"/>
              <a:buChar char="●"/>
            </a:pPr>
            <a:r>
              <a:rPr lang="ru">
                <a:latin typeface="Montserrat"/>
                <a:ea typeface="Montserrat"/>
                <a:cs typeface="Montserrat"/>
                <a:sym typeface="Montserrat"/>
              </a:rPr>
              <a:t>Die Leitlinien zur Einbettung der Anforderungen an ML-Fähigkeiten in das EU-Kompetenzpanorama wurden erstellt. </a:t>
            </a:r>
            <a:endParaRPr>
              <a:latin typeface="Montserrat"/>
              <a:ea typeface="Montserrat"/>
              <a:cs typeface="Montserrat"/>
              <a:sym typeface="Montserrat"/>
            </a:endParaRPr>
          </a:p>
          <a:p>
            <a:pPr indent="-317500" lvl="0" marL="457200" rtl="0" algn="l">
              <a:lnSpc>
                <a:spcPct val="115000"/>
              </a:lnSpc>
              <a:spcBef>
                <a:spcPts val="0"/>
              </a:spcBef>
              <a:spcAft>
                <a:spcPts val="0"/>
              </a:spcAft>
              <a:buSzPts val="1400"/>
              <a:buFont typeface="Montserrat"/>
              <a:buChar char="●"/>
            </a:pPr>
            <a:r>
              <a:rPr lang="ru">
                <a:latin typeface="Montserrat"/>
                <a:ea typeface="Montserrat"/>
                <a:cs typeface="Montserrat"/>
                <a:sym typeface="Montserrat"/>
              </a:rPr>
              <a:t>Es wurde eine Kampagne zur Unterstützung der Umsetzung durchgeführt.</a:t>
            </a:r>
            <a:endParaRPr>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id="491" name="Google Shape;491;p47"/>
          <p:cNvPicPr preferRelativeResize="0"/>
          <p:nvPr/>
        </p:nvPicPr>
        <p:blipFill rotWithShape="1">
          <a:blip r:embed="rId3">
            <a:alphaModFix amt="56000"/>
          </a:blip>
          <a:srcRect b="0" l="27768" r="28911" t="0"/>
          <a:stretch/>
        </p:blipFill>
        <p:spPr>
          <a:xfrm>
            <a:off x="0" y="0"/>
            <a:ext cx="3446814" cy="5301196"/>
          </a:xfrm>
          <a:prstGeom prst="rect">
            <a:avLst/>
          </a:prstGeom>
          <a:noFill/>
          <a:ln>
            <a:noFill/>
          </a:ln>
        </p:spPr>
      </p:pic>
      <p:sp>
        <p:nvSpPr>
          <p:cNvPr id="492" name="Google Shape;492;p47"/>
          <p:cNvSpPr txBox="1"/>
          <p:nvPr/>
        </p:nvSpPr>
        <p:spPr>
          <a:xfrm>
            <a:off x="4762500" y="228600"/>
            <a:ext cx="28041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ru" sz="3000">
                <a:solidFill>
                  <a:srgbClr val="000342"/>
                </a:solidFill>
                <a:latin typeface="Montserrat"/>
                <a:ea typeface="Montserrat"/>
                <a:cs typeface="Montserrat"/>
                <a:sym typeface="Montserrat"/>
              </a:rPr>
              <a:t>PARTNER</a:t>
            </a:r>
            <a:endParaRPr b="1" sz="3000">
              <a:solidFill>
                <a:srgbClr val="000342"/>
              </a:solidFill>
              <a:latin typeface="Montserrat"/>
              <a:ea typeface="Montserrat"/>
              <a:cs typeface="Montserrat"/>
              <a:sym typeface="Montserrat"/>
            </a:endParaRPr>
          </a:p>
        </p:txBody>
      </p:sp>
      <p:pic>
        <p:nvPicPr>
          <p:cNvPr id="493" name="Google Shape;493;p47"/>
          <p:cNvPicPr preferRelativeResize="0"/>
          <p:nvPr/>
        </p:nvPicPr>
        <p:blipFill rotWithShape="1">
          <a:blip r:embed="rId4">
            <a:alphaModFix/>
          </a:blip>
          <a:srcRect b="0" l="0" r="-2870" t="0"/>
          <a:stretch/>
        </p:blipFill>
        <p:spPr>
          <a:xfrm>
            <a:off x="3981119" y="810667"/>
            <a:ext cx="1505281" cy="1062140"/>
          </a:xfrm>
          <a:prstGeom prst="rect">
            <a:avLst/>
          </a:prstGeom>
          <a:noFill/>
          <a:ln>
            <a:noFill/>
          </a:ln>
        </p:spPr>
      </p:pic>
      <p:sp>
        <p:nvSpPr>
          <p:cNvPr id="494" name="Google Shape;494;p47"/>
          <p:cNvSpPr txBox="1"/>
          <p:nvPr/>
        </p:nvSpPr>
        <p:spPr>
          <a:xfrm>
            <a:off x="5907498" y="4422282"/>
            <a:ext cx="31806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ru" sz="1500">
                <a:solidFill>
                  <a:srgbClr val="000000"/>
                </a:solidFill>
                <a:latin typeface="Montserrat"/>
                <a:ea typeface="Montserrat"/>
                <a:cs typeface="Montserrat"/>
                <a:sym typeface="Montserrat"/>
              </a:rPr>
              <a:t>L3S - Hannover, Deutschland</a:t>
            </a:r>
            <a:endParaRPr sz="700"/>
          </a:p>
        </p:txBody>
      </p:sp>
      <p:pic>
        <p:nvPicPr>
          <p:cNvPr id="495" name="Google Shape;495;p47"/>
          <p:cNvPicPr preferRelativeResize="0"/>
          <p:nvPr/>
        </p:nvPicPr>
        <p:blipFill rotWithShape="1">
          <a:blip r:embed="rId5">
            <a:alphaModFix/>
          </a:blip>
          <a:srcRect b="0" l="0" r="0" t="0"/>
          <a:stretch/>
        </p:blipFill>
        <p:spPr>
          <a:xfrm>
            <a:off x="3623518" y="2049467"/>
            <a:ext cx="2135139" cy="423449"/>
          </a:xfrm>
          <a:prstGeom prst="rect">
            <a:avLst/>
          </a:prstGeom>
          <a:noFill/>
          <a:ln>
            <a:noFill/>
          </a:ln>
        </p:spPr>
      </p:pic>
      <p:pic>
        <p:nvPicPr>
          <p:cNvPr id="496" name="Google Shape;496;p47"/>
          <p:cNvPicPr preferRelativeResize="0"/>
          <p:nvPr/>
        </p:nvPicPr>
        <p:blipFill rotWithShape="1">
          <a:blip r:embed="rId6">
            <a:alphaModFix/>
          </a:blip>
          <a:srcRect b="0" l="0" r="0" t="0"/>
          <a:stretch/>
        </p:blipFill>
        <p:spPr>
          <a:xfrm>
            <a:off x="3843705" y="2642496"/>
            <a:ext cx="1694765" cy="705363"/>
          </a:xfrm>
          <a:prstGeom prst="rect">
            <a:avLst/>
          </a:prstGeom>
          <a:noFill/>
          <a:ln>
            <a:noFill/>
          </a:ln>
        </p:spPr>
      </p:pic>
      <p:pic>
        <p:nvPicPr>
          <p:cNvPr id="497" name="Google Shape;497;p47"/>
          <p:cNvPicPr preferRelativeResize="0"/>
          <p:nvPr/>
        </p:nvPicPr>
        <p:blipFill rotWithShape="1">
          <a:blip r:embed="rId7">
            <a:alphaModFix/>
          </a:blip>
          <a:srcRect b="0" l="0" r="0" t="0"/>
          <a:stretch/>
        </p:blipFill>
        <p:spPr>
          <a:xfrm>
            <a:off x="4116682" y="3572588"/>
            <a:ext cx="1148811" cy="417464"/>
          </a:xfrm>
          <a:prstGeom prst="rect">
            <a:avLst/>
          </a:prstGeom>
          <a:noFill/>
          <a:ln>
            <a:noFill/>
          </a:ln>
        </p:spPr>
      </p:pic>
      <p:pic>
        <p:nvPicPr>
          <p:cNvPr id="498" name="Google Shape;498;p47"/>
          <p:cNvPicPr preferRelativeResize="0"/>
          <p:nvPr/>
        </p:nvPicPr>
        <p:blipFill rotWithShape="1">
          <a:blip r:embed="rId8">
            <a:alphaModFix/>
          </a:blip>
          <a:srcRect b="0" l="0" r="0" t="0"/>
          <a:stretch/>
        </p:blipFill>
        <p:spPr>
          <a:xfrm>
            <a:off x="4148584" y="4109409"/>
            <a:ext cx="911168" cy="856770"/>
          </a:xfrm>
          <a:prstGeom prst="rect">
            <a:avLst/>
          </a:prstGeom>
          <a:noFill/>
          <a:ln>
            <a:noFill/>
          </a:ln>
        </p:spPr>
      </p:pic>
      <p:sp>
        <p:nvSpPr>
          <p:cNvPr id="499" name="Google Shape;499;p47"/>
          <p:cNvSpPr txBox="1"/>
          <p:nvPr/>
        </p:nvSpPr>
        <p:spPr>
          <a:xfrm>
            <a:off x="6020708" y="1226249"/>
            <a:ext cx="2730300" cy="2310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b="1" lang="ru" sz="1500">
                <a:solidFill>
                  <a:srgbClr val="000000"/>
                </a:solidFill>
                <a:latin typeface="Montserrat"/>
                <a:ea typeface="Montserrat"/>
                <a:cs typeface="Montserrat"/>
                <a:sym typeface="Montserrat"/>
              </a:rPr>
              <a:t>UCBL - Lyon, Frankreich</a:t>
            </a:r>
            <a:endParaRPr b="1" sz="1500">
              <a:solidFill>
                <a:srgbClr val="000000"/>
              </a:solidFill>
              <a:latin typeface="Montserrat"/>
              <a:ea typeface="Montserrat"/>
              <a:cs typeface="Montserrat"/>
              <a:sym typeface="Montserrat"/>
            </a:endParaRPr>
          </a:p>
        </p:txBody>
      </p:sp>
      <p:sp>
        <p:nvSpPr>
          <p:cNvPr id="500" name="Google Shape;500;p47"/>
          <p:cNvSpPr txBox="1"/>
          <p:nvPr/>
        </p:nvSpPr>
        <p:spPr>
          <a:xfrm>
            <a:off x="5891998" y="3665837"/>
            <a:ext cx="33018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ru" sz="1500">
                <a:solidFill>
                  <a:srgbClr val="000000"/>
                </a:solidFill>
                <a:latin typeface="Montserrat"/>
                <a:ea typeface="Montserrat"/>
                <a:cs typeface="Montserrat"/>
                <a:sym typeface="Montserrat"/>
              </a:rPr>
              <a:t>EXELIA - Athen, Griechenland</a:t>
            </a:r>
            <a:endParaRPr b="1" sz="1500">
              <a:solidFill>
                <a:srgbClr val="000000"/>
              </a:solidFill>
              <a:latin typeface="Montserrat"/>
              <a:ea typeface="Montserrat"/>
              <a:cs typeface="Montserrat"/>
              <a:sym typeface="Montserrat"/>
            </a:endParaRPr>
          </a:p>
        </p:txBody>
      </p:sp>
      <p:sp>
        <p:nvSpPr>
          <p:cNvPr id="501" name="Google Shape;501;p47"/>
          <p:cNvSpPr txBox="1"/>
          <p:nvPr/>
        </p:nvSpPr>
        <p:spPr>
          <a:xfrm>
            <a:off x="6155961" y="2145690"/>
            <a:ext cx="2882700" cy="2310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b="1" lang="ru" sz="1500">
                <a:solidFill>
                  <a:srgbClr val="000000"/>
                </a:solidFill>
                <a:latin typeface="Montserrat"/>
                <a:ea typeface="Montserrat"/>
                <a:cs typeface="Montserrat"/>
                <a:sym typeface="Montserrat"/>
              </a:rPr>
              <a:t>ACADEMY - Rom, Italien</a:t>
            </a:r>
            <a:endParaRPr b="1" sz="1500">
              <a:solidFill>
                <a:srgbClr val="000000"/>
              </a:solidFill>
              <a:latin typeface="Montserrat"/>
              <a:ea typeface="Montserrat"/>
              <a:cs typeface="Montserrat"/>
              <a:sym typeface="Montserrat"/>
            </a:endParaRPr>
          </a:p>
        </p:txBody>
      </p:sp>
      <p:sp>
        <p:nvSpPr>
          <p:cNvPr id="502" name="Google Shape;502;p47"/>
          <p:cNvSpPr txBox="1"/>
          <p:nvPr/>
        </p:nvSpPr>
        <p:spPr>
          <a:xfrm>
            <a:off x="6017485" y="2938228"/>
            <a:ext cx="28302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ru" sz="1500">
                <a:solidFill>
                  <a:srgbClr val="000000"/>
                </a:solidFill>
                <a:latin typeface="Montserrat"/>
                <a:ea typeface="Montserrat"/>
                <a:cs typeface="Montserrat"/>
                <a:sym typeface="Montserrat"/>
              </a:rPr>
              <a:t>ANC - Bukarest, Rumänien</a:t>
            </a:r>
            <a:endParaRPr b="1" sz="1500">
              <a:solidFill>
                <a:srgbClr val="000000"/>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506" name="Shape 506"/>
        <p:cNvGrpSpPr/>
        <p:nvPr/>
      </p:nvGrpSpPr>
      <p:grpSpPr>
        <a:xfrm>
          <a:off x="0" y="0"/>
          <a:ext cx="0" cy="0"/>
          <a:chOff x="0" y="0"/>
          <a:chExt cx="0" cy="0"/>
        </a:xfrm>
      </p:grpSpPr>
      <p:pic>
        <p:nvPicPr>
          <p:cNvPr id="507" name="Google Shape;507;p48"/>
          <p:cNvPicPr preferRelativeResize="0"/>
          <p:nvPr/>
        </p:nvPicPr>
        <p:blipFill rotWithShape="1">
          <a:blip r:embed="rId3">
            <a:alphaModFix/>
          </a:blip>
          <a:srcRect b="0" l="0" r="0" t="0"/>
          <a:stretch/>
        </p:blipFill>
        <p:spPr>
          <a:xfrm>
            <a:off x="495300" y="3150569"/>
            <a:ext cx="636882" cy="636882"/>
          </a:xfrm>
          <a:prstGeom prst="rect">
            <a:avLst/>
          </a:prstGeom>
          <a:noFill/>
          <a:ln>
            <a:noFill/>
          </a:ln>
        </p:spPr>
      </p:pic>
      <p:pic>
        <p:nvPicPr>
          <p:cNvPr id="508" name="Google Shape;508;p48"/>
          <p:cNvPicPr preferRelativeResize="0"/>
          <p:nvPr/>
        </p:nvPicPr>
        <p:blipFill rotWithShape="1">
          <a:blip r:embed="rId4">
            <a:alphaModFix/>
          </a:blip>
          <a:srcRect b="0" l="0" r="0" t="0"/>
          <a:stretch/>
        </p:blipFill>
        <p:spPr>
          <a:xfrm>
            <a:off x="2503206" y="3150569"/>
            <a:ext cx="636881" cy="636881"/>
          </a:xfrm>
          <a:prstGeom prst="rect">
            <a:avLst/>
          </a:prstGeom>
          <a:noFill/>
          <a:ln>
            <a:noFill/>
          </a:ln>
        </p:spPr>
      </p:pic>
      <p:pic>
        <p:nvPicPr>
          <p:cNvPr id="509" name="Google Shape;509;p48"/>
          <p:cNvPicPr preferRelativeResize="0"/>
          <p:nvPr/>
        </p:nvPicPr>
        <p:blipFill rotWithShape="1">
          <a:blip r:embed="rId5">
            <a:alphaModFix/>
          </a:blip>
          <a:srcRect b="0" l="0" r="0" t="0"/>
          <a:stretch/>
        </p:blipFill>
        <p:spPr>
          <a:xfrm>
            <a:off x="1477929" y="3150569"/>
            <a:ext cx="636882" cy="636882"/>
          </a:xfrm>
          <a:prstGeom prst="rect">
            <a:avLst/>
          </a:prstGeom>
          <a:noFill/>
          <a:ln>
            <a:noFill/>
          </a:ln>
        </p:spPr>
      </p:pic>
      <p:pic>
        <p:nvPicPr>
          <p:cNvPr id="510" name="Google Shape;510;p48"/>
          <p:cNvPicPr preferRelativeResize="0"/>
          <p:nvPr/>
        </p:nvPicPr>
        <p:blipFill rotWithShape="1">
          <a:blip r:embed="rId6">
            <a:alphaModFix/>
          </a:blip>
          <a:srcRect b="3100" l="0" r="0" t="0"/>
          <a:stretch/>
        </p:blipFill>
        <p:spPr>
          <a:xfrm>
            <a:off x="4765516" y="202794"/>
            <a:ext cx="4222535" cy="1220238"/>
          </a:xfrm>
          <a:prstGeom prst="rect">
            <a:avLst/>
          </a:prstGeom>
          <a:noFill/>
          <a:ln>
            <a:noFill/>
          </a:ln>
        </p:spPr>
      </p:pic>
      <p:pic>
        <p:nvPicPr>
          <p:cNvPr id="511" name="Google Shape;511;p48"/>
          <p:cNvPicPr preferRelativeResize="0"/>
          <p:nvPr/>
        </p:nvPicPr>
        <p:blipFill rotWithShape="1">
          <a:blip r:embed="rId7">
            <a:alphaModFix/>
          </a:blip>
          <a:srcRect b="0" l="0" r="0" t="0"/>
          <a:stretch/>
        </p:blipFill>
        <p:spPr>
          <a:xfrm>
            <a:off x="6689261" y="3173655"/>
            <a:ext cx="2134632" cy="613792"/>
          </a:xfrm>
          <a:prstGeom prst="rect">
            <a:avLst/>
          </a:prstGeom>
          <a:noFill/>
          <a:ln>
            <a:noFill/>
          </a:ln>
        </p:spPr>
      </p:pic>
      <p:sp>
        <p:nvSpPr>
          <p:cNvPr id="512" name="Google Shape;512;p48"/>
          <p:cNvSpPr txBox="1"/>
          <p:nvPr/>
        </p:nvSpPr>
        <p:spPr>
          <a:xfrm>
            <a:off x="457299" y="298563"/>
            <a:ext cx="20457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ru" sz="3000">
                <a:solidFill>
                  <a:srgbClr val="273755"/>
                </a:solidFill>
                <a:latin typeface="Montserrat"/>
                <a:ea typeface="Montserrat"/>
                <a:cs typeface="Montserrat"/>
                <a:sym typeface="Montserrat"/>
              </a:rPr>
              <a:t>KONTAKT</a:t>
            </a:r>
            <a:endParaRPr sz="700"/>
          </a:p>
        </p:txBody>
      </p:sp>
      <p:sp>
        <p:nvSpPr>
          <p:cNvPr id="513" name="Google Shape;513;p48"/>
          <p:cNvSpPr txBox="1"/>
          <p:nvPr/>
        </p:nvSpPr>
        <p:spPr>
          <a:xfrm>
            <a:off x="495300" y="2711236"/>
            <a:ext cx="60138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ru" sz="1500">
                <a:solidFill>
                  <a:srgbClr val="000000"/>
                </a:solidFill>
                <a:latin typeface="Montserrat"/>
                <a:ea typeface="Montserrat"/>
                <a:cs typeface="Montserrat"/>
                <a:sym typeface="Montserrat"/>
              </a:rPr>
              <a:t>FOLLOW US:</a:t>
            </a:r>
            <a:endParaRPr sz="700"/>
          </a:p>
        </p:txBody>
      </p:sp>
      <p:sp>
        <p:nvSpPr>
          <p:cNvPr id="514" name="Google Shape;514;p48"/>
          <p:cNvSpPr txBox="1"/>
          <p:nvPr/>
        </p:nvSpPr>
        <p:spPr>
          <a:xfrm>
            <a:off x="495300" y="971550"/>
            <a:ext cx="4057800" cy="1523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ru" sz="1500">
                <a:solidFill>
                  <a:srgbClr val="000000"/>
                </a:solidFill>
                <a:latin typeface="Montserrat SemiBold"/>
                <a:ea typeface="Montserrat SemiBold"/>
                <a:cs typeface="Montserrat SemiBold"/>
                <a:sym typeface="Montserrat SemiBold"/>
              </a:rPr>
              <a:t>Parisa Ghodous</a:t>
            </a:r>
            <a:endParaRPr sz="1500">
              <a:solidFill>
                <a:srgbClr val="000000"/>
              </a:solidFill>
              <a:latin typeface="Montserrat SemiBold"/>
              <a:ea typeface="Montserrat SemiBold"/>
              <a:cs typeface="Montserrat SemiBold"/>
              <a:sym typeface="Montserrat SemiBold"/>
            </a:endParaRPr>
          </a:p>
          <a:p>
            <a:pPr indent="0" lvl="0" marL="0" marR="0" rtl="0" algn="l">
              <a:lnSpc>
                <a:spcPct val="140000"/>
              </a:lnSpc>
              <a:spcBef>
                <a:spcPts val="0"/>
              </a:spcBef>
              <a:spcAft>
                <a:spcPts val="0"/>
              </a:spcAft>
              <a:buNone/>
            </a:pPr>
            <a:r>
              <a:rPr lang="ru" sz="1500">
                <a:solidFill>
                  <a:srgbClr val="000000"/>
                </a:solidFill>
                <a:latin typeface="Montserrat SemiBold"/>
                <a:ea typeface="Montserrat SemiBold"/>
                <a:cs typeface="Montserrat SemiBold"/>
                <a:sym typeface="Montserrat SemiBold"/>
              </a:rPr>
              <a:t>Professor</a:t>
            </a:r>
            <a:endParaRPr sz="700"/>
          </a:p>
          <a:p>
            <a:pPr indent="0" lvl="0" marL="0" marR="0" rtl="0" algn="l">
              <a:lnSpc>
                <a:spcPct val="140000"/>
              </a:lnSpc>
              <a:spcBef>
                <a:spcPts val="0"/>
              </a:spcBef>
              <a:spcAft>
                <a:spcPts val="0"/>
              </a:spcAft>
              <a:buNone/>
            </a:pPr>
            <a:r>
              <a:rPr lang="ru" sz="1500">
                <a:solidFill>
                  <a:srgbClr val="000000"/>
                </a:solidFill>
                <a:latin typeface="Montserrat SemiBold"/>
                <a:ea typeface="Montserrat SemiBold"/>
                <a:cs typeface="Montserrat SemiBold"/>
                <a:sym typeface="Montserrat SemiBold"/>
              </a:rPr>
              <a:t>SOC, LIRIS UMR 5205</a:t>
            </a:r>
            <a:endParaRPr sz="700"/>
          </a:p>
          <a:p>
            <a:pPr indent="0" lvl="0" marL="0" marR="0" rtl="0" algn="l">
              <a:lnSpc>
                <a:spcPct val="140000"/>
              </a:lnSpc>
              <a:spcBef>
                <a:spcPts val="0"/>
              </a:spcBef>
              <a:spcAft>
                <a:spcPts val="0"/>
              </a:spcAft>
              <a:buNone/>
            </a:pPr>
            <a:r>
              <a:rPr lang="ru" sz="1500">
                <a:solidFill>
                  <a:srgbClr val="000000"/>
                </a:solidFill>
                <a:latin typeface="Montserrat SemiBold"/>
                <a:ea typeface="Montserrat SemiBold"/>
                <a:cs typeface="Montserrat SemiBold"/>
                <a:sym typeface="Montserrat SemiBold"/>
              </a:rPr>
              <a:t>University of Lyon I</a:t>
            </a:r>
            <a:endParaRPr sz="700"/>
          </a:p>
          <a:p>
            <a:pPr indent="0" lvl="0" marL="0" marR="0" rtl="0" algn="l">
              <a:lnSpc>
                <a:spcPct val="140000"/>
              </a:lnSpc>
              <a:spcBef>
                <a:spcPts val="0"/>
              </a:spcBef>
              <a:spcAft>
                <a:spcPts val="0"/>
              </a:spcAft>
              <a:buNone/>
            </a:pPr>
            <a:r>
              <a:rPr lang="ru" sz="1500">
                <a:solidFill>
                  <a:srgbClr val="000000"/>
                </a:solidFill>
                <a:latin typeface="Montserrat SemiBold"/>
                <a:ea typeface="Montserrat SemiBold"/>
                <a:cs typeface="Montserrat SemiBold"/>
                <a:sym typeface="Montserrat SemiBold"/>
              </a:rPr>
              <a:t>Email: parisa.ghodous@univ-lyon1.fr</a:t>
            </a:r>
            <a:endParaRPr sz="700"/>
          </a:p>
        </p:txBody>
      </p:sp>
      <p:sp>
        <p:nvSpPr>
          <p:cNvPr id="515" name="Google Shape;515;p48"/>
          <p:cNvSpPr txBox="1"/>
          <p:nvPr/>
        </p:nvSpPr>
        <p:spPr>
          <a:xfrm>
            <a:off x="495300" y="4052431"/>
            <a:ext cx="8328600" cy="10404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lang="ru" sz="1300">
                <a:solidFill>
                  <a:srgbClr val="000000"/>
                </a:solidFill>
                <a:latin typeface="Montserrat"/>
                <a:ea typeface="Montserrat"/>
                <a:cs typeface="Montserrat"/>
                <a:sym typeface="Montserrat"/>
              </a:rPr>
              <a:t>Die Unterstützung der Europäischen Kommission für die Erstellung dieser Veröffentlichung stellt keine Billigung des Inhalts dar, der ausschließlich die Meinung der Autoren wiedergibt, und die Kommission kann nicht für die Verwendung der darin enthaltenen Informationen verantwortlich gemacht werden.</a:t>
            </a:r>
            <a:endParaRPr sz="1300">
              <a:solidFill>
                <a:srgbClr val="000000"/>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8"/>
          <p:cNvSpPr/>
          <p:nvPr/>
        </p:nvSpPr>
        <p:spPr>
          <a:xfrm>
            <a:off x="3170500" y="994875"/>
            <a:ext cx="5989630" cy="4151098"/>
          </a:xfrm>
          <a:custGeom>
            <a:rect b="b" l="l" r="r" t="t"/>
            <a:pathLst>
              <a:path extrusionOk="0" h="2602569" w="4053895">
                <a:moveTo>
                  <a:pt x="0" y="0"/>
                </a:moveTo>
                <a:lnTo>
                  <a:pt x="4053895" y="0"/>
                </a:lnTo>
                <a:lnTo>
                  <a:pt x="4053895" y="2602569"/>
                </a:lnTo>
                <a:lnTo>
                  <a:pt x="0" y="2602569"/>
                </a:lnTo>
                <a:close/>
              </a:path>
            </a:pathLst>
          </a:custGeom>
          <a:solidFill>
            <a:srgbClr val="F6F6F6"/>
          </a:solidFill>
          <a:ln>
            <a:noFill/>
          </a:ln>
        </p:spPr>
      </p:sp>
      <p:sp>
        <p:nvSpPr>
          <p:cNvPr id="167" name="Google Shape;167;p28"/>
          <p:cNvSpPr txBox="1"/>
          <p:nvPr/>
        </p:nvSpPr>
        <p:spPr>
          <a:xfrm>
            <a:off x="3108175" y="1080750"/>
            <a:ext cx="5856300" cy="4256100"/>
          </a:xfrm>
          <a:prstGeom prst="rect">
            <a:avLst/>
          </a:prstGeom>
          <a:noFill/>
          <a:ln>
            <a:noFill/>
          </a:ln>
        </p:spPr>
        <p:txBody>
          <a:bodyPr anchorCtr="0" anchor="t" bIns="0" lIns="0" spcFirstLastPara="1" rIns="0" wrap="square" tIns="0">
            <a:spAutoFit/>
          </a:bodyPr>
          <a:lstStyle/>
          <a:p>
            <a:pPr indent="-203200" lvl="1" marL="457200" rtl="0" algn="just">
              <a:lnSpc>
                <a:spcPct val="125000"/>
              </a:lnSpc>
              <a:spcBef>
                <a:spcPts val="0"/>
              </a:spcBef>
              <a:spcAft>
                <a:spcPts val="0"/>
              </a:spcAft>
              <a:buClr>
                <a:srgbClr val="141414"/>
              </a:buClr>
              <a:buSzPts val="1400"/>
              <a:buChar char="•"/>
            </a:pPr>
            <a:r>
              <a:rPr lang="ru">
                <a:solidFill>
                  <a:srgbClr val="141414"/>
                </a:solidFill>
                <a:latin typeface="Montserrat"/>
                <a:ea typeface="Montserrat"/>
                <a:cs typeface="Montserrat"/>
                <a:sym typeface="Montserrat"/>
              </a:rPr>
              <a:t>Entwicklung eines gemeinsamen Lehrplans für die berufliche Bildung im Bereich ML, um IKT-Fachkräfte mit den gefragten technischen, nichttechnischen und Meta-(Soft-)Skills auszustatten.</a:t>
            </a:r>
            <a:endParaRPr>
              <a:solidFill>
                <a:schemeClr val="dk1"/>
              </a:solidFill>
            </a:endParaRPr>
          </a:p>
          <a:p>
            <a:pPr indent="-203200" lvl="1" marL="457200" rtl="0" algn="just">
              <a:lnSpc>
                <a:spcPct val="125000"/>
              </a:lnSpc>
              <a:spcBef>
                <a:spcPts val="0"/>
              </a:spcBef>
              <a:spcAft>
                <a:spcPts val="0"/>
              </a:spcAft>
              <a:buClr>
                <a:srgbClr val="141414"/>
              </a:buClr>
              <a:buSzPts val="1400"/>
              <a:buChar char="•"/>
            </a:pPr>
            <a:r>
              <a:rPr lang="ru">
                <a:solidFill>
                  <a:srgbClr val="141414"/>
                </a:solidFill>
                <a:latin typeface="Montserrat"/>
                <a:ea typeface="Montserrat"/>
                <a:cs typeface="Montserrat"/>
                <a:sym typeface="Montserrat"/>
              </a:rPr>
              <a:t>Einführung flexibler Ausbildungsmethoden und innovativer, frei zugänglicher pädagogischer Ressourcen zur Unterstützung der Berufsbildung und des Erwerbs von ML-Fertigkeiten.</a:t>
            </a:r>
            <a:endParaRPr>
              <a:solidFill>
                <a:schemeClr val="dk1"/>
              </a:solidFill>
            </a:endParaRPr>
          </a:p>
          <a:p>
            <a:pPr indent="-203200" lvl="1" marL="457200" rtl="0" algn="just">
              <a:lnSpc>
                <a:spcPct val="125000"/>
              </a:lnSpc>
              <a:spcBef>
                <a:spcPts val="0"/>
              </a:spcBef>
              <a:spcAft>
                <a:spcPts val="0"/>
              </a:spcAft>
              <a:buClr>
                <a:srgbClr val="141414"/>
              </a:buClr>
              <a:buSzPts val="1400"/>
              <a:buChar char="•"/>
            </a:pPr>
            <a:r>
              <a:rPr lang="ru">
                <a:solidFill>
                  <a:srgbClr val="141414"/>
                </a:solidFill>
                <a:latin typeface="Montserrat"/>
                <a:ea typeface="Montserrat"/>
                <a:cs typeface="Montserrat"/>
                <a:sym typeface="Montserrat"/>
              </a:rPr>
              <a:t>Förderung der Anerkennung und Integration von Anforderungen an ML-Fähigkeiten in sektorale Kompetenzrahmen und Zertifizierungssysteme.</a:t>
            </a:r>
            <a:endParaRPr>
              <a:solidFill>
                <a:schemeClr val="dk1"/>
              </a:solidFill>
            </a:endParaRPr>
          </a:p>
          <a:p>
            <a:pPr indent="-203200" lvl="1" marL="457200" rtl="0" algn="l">
              <a:lnSpc>
                <a:spcPct val="125000"/>
              </a:lnSpc>
              <a:spcBef>
                <a:spcPts val="0"/>
              </a:spcBef>
              <a:spcAft>
                <a:spcPts val="0"/>
              </a:spcAft>
              <a:buClr>
                <a:srgbClr val="141414"/>
              </a:buClr>
              <a:buSzPts val="1400"/>
              <a:buChar char="•"/>
            </a:pPr>
            <a:r>
              <a:rPr lang="ru">
                <a:solidFill>
                  <a:srgbClr val="141414"/>
                </a:solidFill>
                <a:latin typeface="Montserrat"/>
                <a:ea typeface="Montserrat"/>
                <a:cs typeface="Montserrat"/>
                <a:sym typeface="Montserrat"/>
              </a:rPr>
              <a:t>Verbesserung der ML-Arbeitsmarkt- und Kompetenzinformationen auf EU-Ebene. </a:t>
            </a:r>
            <a:endParaRPr>
              <a:solidFill>
                <a:schemeClr val="dk1"/>
              </a:solidFill>
            </a:endParaRPr>
          </a:p>
          <a:p>
            <a:pPr indent="-203200" lvl="1" marL="457200" rtl="0" algn="just">
              <a:lnSpc>
                <a:spcPct val="125000"/>
              </a:lnSpc>
              <a:spcBef>
                <a:spcPts val="0"/>
              </a:spcBef>
              <a:spcAft>
                <a:spcPts val="0"/>
              </a:spcAft>
              <a:buClr>
                <a:srgbClr val="141414"/>
              </a:buClr>
              <a:buSzPts val="1400"/>
              <a:buChar char="•"/>
            </a:pPr>
            <a:r>
              <a:rPr lang="ru">
                <a:solidFill>
                  <a:srgbClr val="141414"/>
                </a:solidFill>
                <a:latin typeface="Montserrat"/>
                <a:ea typeface="Montserrat"/>
                <a:cs typeface="Montserrat"/>
                <a:sym typeface="Montserrat"/>
              </a:rPr>
              <a:t>Das Projekt beginnt im September 2020 und wird im Dezember 2022 abgeschlossen sein.</a:t>
            </a:r>
            <a:endParaRPr>
              <a:solidFill>
                <a:srgbClr val="141414"/>
              </a:solidFill>
              <a:latin typeface="Montserrat"/>
              <a:ea typeface="Montserrat"/>
              <a:cs typeface="Montserrat"/>
              <a:sym typeface="Montserrat"/>
            </a:endParaRPr>
          </a:p>
          <a:p>
            <a:pPr indent="0" lvl="0" marL="0" marR="0" rtl="0" algn="just">
              <a:lnSpc>
                <a:spcPct val="115000"/>
              </a:lnSpc>
              <a:spcBef>
                <a:spcPts val="0"/>
              </a:spcBef>
              <a:spcAft>
                <a:spcPts val="0"/>
              </a:spcAft>
              <a:buNone/>
            </a:pPr>
            <a:r>
              <a:t/>
            </a:r>
            <a:endParaRPr>
              <a:solidFill>
                <a:srgbClr val="141414"/>
              </a:solidFill>
              <a:latin typeface="Montserrat"/>
              <a:ea typeface="Montserrat"/>
              <a:cs typeface="Montserrat"/>
              <a:sym typeface="Montserrat"/>
            </a:endParaRPr>
          </a:p>
        </p:txBody>
      </p:sp>
      <p:pic>
        <p:nvPicPr>
          <p:cNvPr id="168" name="Google Shape;168;p28"/>
          <p:cNvPicPr preferRelativeResize="0"/>
          <p:nvPr/>
        </p:nvPicPr>
        <p:blipFill rotWithShape="1">
          <a:blip r:embed="rId3">
            <a:alphaModFix/>
          </a:blip>
          <a:srcRect b="0" l="6794" r="0" t="0"/>
          <a:stretch/>
        </p:blipFill>
        <p:spPr>
          <a:xfrm>
            <a:off x="0" y="0"/>
            <a:ext cx="3251509" cy="5143500"/>
          </a:xfrm>
          <a:prstGeom prst="rect">
            <a:avLst/>
          </a:prstGeom>
          <a:noFill/>
          <a:ln>
            <a:noFill/>
          </a:ln>
        </p:spPr>
      </p:pic>
      <p:sp>
        <p:nvSpPr>
          <p:cNvPr id="169" name="Google Shape;169;p28"/>
          <p:cNvSpPr txBox="1"/>
          <p:nvPr/>
        </p:nvSpPr>
        <p:spPr>
          <a:xfrm>
            <a:off x="3251494" y="308514"/>
            <a:ext cx="61143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ru" sz="3000" u="none" cap="none" strike="noStrike">
                <a:solidFill>
                  <a:srgbClr val="273755"/>
                </a:solidFill>
                <a:latin typeface="Montserrat"/>
                <a:ea typeface="Montserrat"/>
                <a:cs typeface="Montserrat"/>
                <a:sym typeface="Montserrat"/>
              </a:rPr>
              <a:t>MACHINA </a:t>
            </a:r>
            <a:r>
              <a:rPr b="1" lang="ru" sz="3000">
                <a:solidFill>
                  <a:srgbClr val="273755"/>
                </a:solidFill>
                <a:latin typeface="Montserrat"/>
                <a:ea typeface="Montserrat"/>
                <a:cs typeface="Montserrat"/>
                <a:sym typeface="Montserrat"/>
              </a:rPr>
              <a:t>PROJEKTZIELE</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29"/>
          <p:cNvPicPr preferRelativeResize="0"/>
          <p:nvPr/>
        </p:nvPicPr>
        <p:blipFill rotWithShape="1">
          <a:blip r:embed="rId3">
            <a:alphaModFix/>
          </a:blip>
          <a:srcRect b="0" l="0" r="0" t="0"/>
          <a:stretch/>
        </p:blipFill>
        <p:spPr>
          <a:xfrm>
            <a:off x="4403989" y="-3712"/>
            <a:ext cx="4740011" cy="5147213"/>
          </a:xfrm>
          <a:prstGeom prst="rect">
            <a:avLst/>
          </a:prstGeom>
          <a:noFill/>
          <a:ln>
            <a:noFill/>
          </a:ln>
        </p:spPr>
      </p:pic>
      <p:grpSp>
        <p:nvGrpSpPr>
          <p:cNvPr id="175" name="Google Shape;175;p29"/>
          <p:cNvGrpSpPr/>
          <p:nvPr/>
        </p:nvGrpSpPr>
        <p:grpSpPr>
          <a:xfrm>
            <a:off x="356850" y="1443275"/>
            <a:ext cx="5248350" cy="3557300"/>
            <a:chOff x="0" y="-368676"/>
            <a:chExt cx="13995600" cy="9486134"/>
          </a:xfrm>
        </p:grpSpPr>
        <p:sp>
          <p:nvSpPr>
            <p:cNvPr id="176" name="Google Shape;176;p29"/>
            <p:cNvSpPr txBox="1"/>
            <p:nvPr/>
          </p:nvSpPr>
          <p:spPr>
            <a:xfrm>
              <a:off x="0" y="3343658"/>
              <a:ext cx="13995600" cy="5773800"/>
            </a:xfrm>
            <a:prstGeom prst="rect">
              <a:avLst/>
            </a:prstGeom>
            <a:noFill/>
            <a:ln>
              <a:noFill/>
            </a:ln>
          </p:spPr>
          <p:txBody>
            <a:bodyPr anchorCtr="0" anchor="t" bIns="0" lIns="0" spcFirstLastPara="1" rIns="0" wrap="square" tIns="0">
              <a:spAutoFit/>
            </a:bodyPr>
            <a:lstStyle/>
            <a:p>
              <a:pPr indent="-215900" lvl="1" marL="431800" marR="0" rtl="0" algn="l">
                <a:lnSpc>
                  <a:spcPct val="130000"/>
                </a:lnSpc>
                <a:spcBef>
                  <a:spcPts val="0"/>
                </a:spcBef>
                <a:spcAft>
                  <a:spcPts val="0"/>
                </a:spcAft>
                <a:buSzPts val="2000"/>
                <a:buChar char="•"/>
              </a:pPr>
              <a:r>
                <a:rPr lang="ru" sz="2000">
                  <a:latin typeface="Montserrat"/>
                  <a:ea typeface="Montserrat"/>
                  <a:cs typeface="Montserrat"/>
                  <a:sym typeface="Montserrat"/>
                </a:rPr>
                <a:t>Öffentliche Bildungs- und Akkreditierungsbehörden</a:t>
              </a:r>
              <a:r>
                <a:rPr lang="ru" sz="2000">
                  <a:latin typeface="Montserrat"/>
                  <a:ea typeface="Montserrat"/>
                  <a:cs typeface="Montserrat"/>
                  <a:sym typeface="Montserrat"/>
                </a:rPr>
                <a:t>.</a:t>
              </a:r>
              <a:endParaRPr sz="2000">
                <a:latin typeface="Montserrat"/>
                <a:ea typeface="Montserrat"/>
                <a:cs typeface="Montserrat"/>
                <a:sym typeface="Montserrat"/>
              </a:endParaRPr>
            </a:p>
            <a:p>
              <a:pPr indent="-215900" lvl="1" marL="431800" marR="0" rtl="0" algn="l">
                <a:lnSpc>
                  <a:spcPct val="130000"/>
                </a:lnSpc>
                <a:spcBef>
                  <a:spcPts val="1000"/>
                </a:spcBef>
                <a:spcAft>
                  <a:spcPts val="0"/>
                </a:spcAft>
                <a:buSzPts val="2000"/>
                <a:buChar char="•"/>
              </a:pPr>
              <a:r>
                <a:rPr lang="ru" sz="2000">
                  <a:latin typeface="Montserrat"/>
                  <a:ea typeface="Montserrat"/>
                  <a:cs typeface="Montserrat"/>
                  <a:sym typeface="Montserrat"/>
                </a:rPr>
                <a:t>Bildungs-/Ausbildungsanbieter.</a:t>
              </a:r>
              <a:endParaRPr sz="2000">
                <a:latin typeface="Montserrat"/>
                <a:ea typeface="Montserrat"/>
                <a:cs typeface="Montserrat"/>
                <a:sym typeface="Montserrat"/>
              </a:endParaRPr>
            </a:p>
            <a:p>
              <a:pPr indent="-215900" lvl="1" marL="431800" marR="0" rtl="0" algn="l">
                <a:lnSpc>
                  <a:spcPct val="130000"/>
                </a:lnSpc>
                <a:spcBef>
                  <a:spcPts val="1000"/>
                </a:spcBef>
                <a:spcAft>
                  <a:spcPts val="1000"/>
                </a:spcAft>
                <a:buSzPts val="2000"/>
                <a:buChar char="•"/>
              </a:pPr>
              <a:r>
                <a:rPr lang="ru" sz="2000">
                  <a:latin typeface="Montserrat"/>
                  <a:ea typeface="Montserrat"/>
                  <a:cs typeface="Montserrat"/>
                  <a:sym typeface="Montserrat"/>
                </a:rPr>
                <a:t>IKT-Arbeitnehmer, die eine C-VET benötigen.</a:t>
              </a:r>
              <a:endParaRPr sz="2000">
                <a:latin typeface="Montserrat"/>
                <a:ea typeface="Montserrat"/>
                <a:cs typeface="Montserrat"/>
                <a:sym typeface="Montserrat"/>
              </a:endParaRPr>
            </a:p>
          </p:txBody>
        </p:sp>
        <p:sp>
          <p:nvSpPr>
            <p:cNvPr id="177" name="Google Shape;177;p29"/>
            <p:cNvSpPr txBox="1"/>
            <p:nvPr/>
          </p:nvSpPr>
          <p:spPr>
            <a:xfrm>
              <a:off x="0" y="-368676"/>
              <a:ext cx="10240800" cy="3297300"/>
            </a:xfrm>
            <a:prstGeom prst="rect">
              <a:avLst/>
            </a:prstGeom>
            <a:noFill/>
            <a:ln>
              <a:noFill/>
            </a:ln>
          </p:spPr>
          <p:txBody>
            <a:bodyPr anchorCtr="0" anchor="t" bIns="0" lIns="0" spcFirstLastPara="1" rIns="0" wrap="square" tIns="0">
              <a:spAutoFit/>
            </a:bodyPr>
            <a:lstStyle/>
            <a:p>
              <a:pPr indent="-215900" lvl="1" marL="431800" marR="0" rtl="0" algn="l">
                <a:lnSpc>
                  <a:spcPct val="130000"/>
                </a:lnSpc>
                <a:spcBef>
                  <a:spcPts val="0"/>
                </a:spcBef>
                <a:spcAft>
                  <a:spcPts val="0"/>
                </a:spcAft>
                <a:buSzPts val="2000"/>
                <a:buChar char="•"/>
              </a:pPr>
              <a:r>
                <a:rPr lang="ru" sz="2000">
                  <a:latin typeface="Montserrat"/>
                  <a:ea typeface="Montserrat"/>
                  <a:cs typeface="Montserrat"/>
                  <a:sym typeface="Montserrat"/>
                </a:rPr>
                <a:t>I-VET Auszubildende.</a:t>
              </a:r>
              <a:endParaRPr sz="1000">
                <a:latin typeface="Montserrat"/>
                <a:ea typeface="Montserrat"/>
                <a:cs typeface="Montserrat"/>
                <a:sym typeface="Montserrat"/>
              </a:endParaRPr>
            </a:p>
            <a:p>
              <a:pPr indent="-215900" lvl="1" marL="431800" marR="0" rtl="0" algn="l">
                <a:lnSpc>
                  <a:spcPct val="130000"/>
                </a:lnSpc>
                <a:spcBef>
                  <a:spcPts val="1000"/>
                </a:spcBef>
                <a:spcAft>
                  <a:spcPts val="0"/>
                </a:spcAft>
                <a:buSzPts val="2000"/>
                <a:buChar char="•"/>
              </a:pPr>
              <a:r>
                <a:rPr lang="ru" sz="2000">
                  <a:latin typeface="Montserrat"/>
                  <a:ea typeface="Montserrat"/>
                  <a:cs typeface="Montserrat"/>
                  <a:sym typeface="Montserrat"/>
                </a:rPr>
                <a:t>Branchenvertreter und Sozialpartner.</a:t>
              </a:r>
              <a:endParaRPr sz="2000">
                <a:latin typeface="Montserrat"/>
                <a:ea typeface="Montserrat"/>
                <a:cs typeface="Montserrat"/>
                <a:sym typeface="Montserrat"/>
              </a:endParaRPr>
            </a:p>
          </p:txBody>
        </p:sp>
      </p:grpSp>
      <p:pic>
        <p:nvPicPr>
          <p:cNvPr id="178" name="Google Shape;178;p29"/>
          <p:cNvPicPr preferRelativeResize="0"/>
          <p:nvPr/>
        </p:nvPicPr>
        <p:blipFill rotWithShape="1">
          <a:blip r:embed="rId4">
            <a:alphaModFix/>
          </a:blip>
          <a:srcRect b="0" l="0" r="0" t="0"/>
          <a:stretch/>
        </p:blipFill>
        <p:spPr>
          <a:xfrm>
            <a:off x="223292" y="971550"/>
            <a:ext cx="3657600" cy="226106"/>
          </a:xfrm>
          <a:prstGeom prst="rect">
            <a:avLst/>
          </a:prstGeom>
          <a:noFill/>
          <a:ln>
            <a:noFill/>
          </a:ln>
        </p:spPr>
      </p:pic>
      <p:sp>
        <p:nvSpPr>
          <p:cNvPr id="179" name="Google Shape;179;p29"/>
          <p:cNvSpPr txBox="1"/>
          <p:nvPr/>
        </p:nvSpPr>
        <p:spPr>
          <a:xfrm>
            <a:off x="38100" y="432941"/>
            <a:ext cx="41808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ru" sz="3000">
                <a:solidFill>
                  <a:srgbClr val="20345E"/>
                </a:solidFill>
                <a:latin typeface="Montserrat"/>
                <a:ea typeface="Montserrat"/>
                <a:cs typeface="Montserrat"/>
                <a:sym typeface="Montserrat"/>
              </a:rPr>
              <a:t>ZIELGRUPPE</a:t>
            </a:r>
            <a:r>
              <a:rPr b="1" i="0" lang="ru" sz="3000" u="none" cap="none" strike="noStrike">
                <a:solidFill>
                  <a:srgbClr val="20345E"/>
                </a:solidFill>
                <a:latin typeface="Montserrat"/>
                <a:ea typeface="Montserrat"/>
                <a:cs typeface="Montserrat"/>
                <a:sym typeface="Montserrat"/>
              </a:rPr>
              <a:t>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0"/>
          <p:cNvSpPr/>
          <p:nvPr/>
        </p:nvSpPr>
        <p:spPr>
          <a:xfrm>
            <a:off x="0" y="0"/>
            <a:ext cx="9142769" cy="5142809"/>
          </a:xfrm>
          <a:custGeom>
            <a:rect b="b" l="l" r="r" t="t"/>
            <a:pathLst>
              <a:path extrusionOk="0" h="2469536" w="4390285">
                <a:moveTo>
                  <a:pt x="0" y="0"/>
                </a:moveTo>
                <a:lnTo>
                  <a:pt x="4390285" y="0"/>
                </a:lnTo>
                <a:lnTo>
                  <a:pt x="4390285" y="2469536"/>
                </a:lnTo>
                <a:lnTo>
                  <a:pt x="0" y="2469536"/>
                </a:lnTo>
                <a:close/>
              </a:path>
            </a:pathLst>
          </a:custGeom>
          <a:solidFill>
            <a:srgbClr val="F6F6F6"/>
          </a:solidFill>
          <a:ln>
            <a:noFill/>
          </a:ln>
        </p:spPr>
      </p:sp>
      <p:pic>
        <p:nvPicPr>
          <p:cNvPr id="185" name="Google Shape;185;p30"/>
          <p:cNvPicPr preferRelativeResize="0"/>
          <p:nvPr/>
        </p:nvPicPr>
        <p:blipFill rotWithShape="1">
          <a:blip r:embed="rId3">
            <a:alphaModFix/>
          </a:blip>
          <a:srcRect b="0" l="0" r="0" t="0"/>
          <a:stretch/>
        </p:blipFill>
        <p:spPr>
          <a:xfrm>
            <a:off x="5167650" y="377891"/>
            <a:ext cx="4057651" cy="774642"/>
          </a:xfrm>
          <a:prstGeom prst="rect">
            <a:avLst/>
          </a:prstGeom>
          <a:noFill/>
          <a:ln>
            <a:noFill/>
          </a:ln>
        </p:spPr>
      </p:pic>
      <p:pic>
        <p:nvPicPr>
          <p:cNvPr id="186" name="Google Shape;186;p30"/>
          <p:cNvPicPr preferRelativeResize="0"/>
          <p:nvPr/>
        </p:nvPicPr>
        <p:blipFill rotWithShape="1">
          <a:blip r:embed="rId4">
            <a:alphaModFix/>
          </a:blip>
          <a:srcRect b="0" l="0" r="0" t="0"/>
          <a:stretch/>
        </p:blipFill>
        <p:spPr>
          <a:xfrm>
            <a:off x="0" y="-1275804"/>
            <a:ext cx="4898785" cy="7091289"/>
          </a:xfrm>
          <a:prstGeom prst="rect">
            <a:avLst/>
          </a:prstGeom>
          <a:noFill/>
          <a:ln>
            <a:noFill/>
          </a:ln>
        </p:spPr>
      </p:pic>
      <p:sp>
        <p:nvSpPr>
          <p:cNvPr id="187" name="Google Shape;187;p30"/>
          <p:cNvSpPr txBox="1"/>
          <p:nvPr/>
        </p:nvSpPr>
        <p:spPr>
          <a:xfrm>
            <a:off x="2612396" y="290916"/>
            <a:ext cx="48204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ru" sz="3000">
                <a:solidFill>
                  <a:srgbClr val="273755"/>
                </a:solidFill>
                <a:latin typeface="Montserrat"/>
                <a:ea typeface="Montserrat"/>
                <a:cs typeface="Montserrat"/>
                <a:sym typeface="Montserrat"/>
              </a:rPr>
              <a:t>VERBREITUNGS-</a:t>
            </a:r>
            <a:endParaRPr sz="700"/>
          </a:p>
        </p:txBody>
      </p:sp>
      <p:sp>
        <p:nvSpPr>
          <p:cNvPr id="188" name="Google Shape;188;p30"/>
          <p:cNvSpPr txBox="1"/>
          <p:nvPr/>
        </p:nvSpPr>
        <p:spPr>
          <a:xfrm>
            <a:off x="4786264" y="576541"/>
            <a:ext cx="48204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ru" sz="3000">
                <a:solidFill>
                  <a:srgbClr val="273755"/>
                </a:solidFill>
                <a:latin typeface="Montserrat"/>
                <a:ea typeface="Montserrat"/>
                <a:cs typeface="Montserrat"/>
                <a:sym typeface="Montserrat"/>
              </a:rPr>
              <a:t>AKTIVITÄTEN</a:t>
            </a:r>
            <a:endParaRPr sz="700"/>
          </a:p>
        </p:txBody>
      </p:sp>
      <p:sp>
        <p:nvSpPr>
          <p:cNvPr id="189" name="Google Shape;189;p30"/>
          <p:cNvSpPr txBox="1"/>
          <p:nvPr/>
        </p:nvSpPr>
        <p:spPr>
          <a:xfrm>
            <a:off x="943521" y="2949825"/>
            <a:ext cx="1324200" cy="261600"/>
          </a:xfrm>
          <a:prstGeom prst="rect">
            <a:avLst/>
          </a:prstGeom>
          <a:noFill/>
          <a:ln>
            <a:noFill/>
          </a:ln>
        </p:spPr>
        <p:txBody>
          <a:bodyPr anchorCtr="0" anchor="t" bIns="0" lIns="0" spcFirstLastPara="1" rIns="0" wrap="square" tIns="0">
            <a:spAutoFit/>
          </a:bodyPr>
          <a:lstStyle/>
          <a:p>
            <a:pPr indent="0" lvl="0" marL="0" marR="0" rtl="0" algn="ctr">
              <a:lnSpc>
                <a:spcPct val="175000"/>
              </a:lnSpc>
              <a:spcBef>
                <a:spcPts val="0"/>
              </a:spcBef>
              <a:spcAft>
                <a:spcPts val="0"/>
              </a:spcAft>
              <a:buNone/>
            </a:pPr>
            <a:r>
              <a:rPr b="1" lang="ru" sz="1700">
                <a:latin typeface="Montserrat"/>
                <a:ea typeface="Montserrat"/>
                <a:cs typeface="Montserrat"/>
                <a:sym typeface="Montserrat"/>
              </a:rPr>
              <a:t>Logo</a:t>
            </a:r>
            <a:endParaRPr b="1" i="0" sz="1700" u="none" cap="none" strike="noStrike">
              <a:solidFill>
                <a:srgbClr val="000000"/>
              </a:solidFill>
              <a:latin typeface="Montserrat"/>
              <a:ea typeface="Montserrat"/>
              <a:cs typeface="Montserrat"/>
              <a:sym typeface="Montserrat"/>
            </a:endParaRPr>
          </a:p>
        </p:txBody>
      </p:sp>
      <p:pic>
        <p:nvPicPr>
          <p:cNvPr id="190" name="Google Shape;190;p30"/>
          <p:cNvPicPr preferRelativeResize="0"/>
          <p:nvPr/>
        </p:nvPicPr>
        <p:blipFill>
          <a:blip r:embed="rId5">
            <a:alphaModFix/>
          </a:blip>
          <a:stretch>
            <a:fillRect/>
          </a:stretch>
        </p:blipFill>
        <p:spPr>
          <a:xfrm>
            <a:off x="279075" y="1269940"/>
            <a:ext cx="3607049" cy="1634186"/>
          </a:xfrm>
          <a:prstGeom prst="rect">
            <a:avLst/>
          </a:prstGeom>
          <a:noFill/>
          <a:ln>
            <a:noFill/>
          </a:ln>
        </p:spPr>
      </p:pic>
      <p:pic>
        <p:nvPicPr>
          <p:cNvPr id="191" name="Google Shape;191;p30"/>
          <p:cNvPicPr preferRelativeResize="0"/>
          <p:nvPr/>
        </p:nvPicPr>
        <p:blipFill rotWithShape="1">
          <a:blip r:embed="rId6">
            <a:alphaModFix/>
          </a:blip>
          <a:srcRect b="12242" l="0" r="0" t="0"/>
          <a:stretch/>
        </p:blipFill>
        <p:spPr>
          <a:xfrm>
            <a:off x="4665975" y="1824975"/>
            <a:ext cx="4005252" cy="2768126"/>
          </a:xfrm>
          <a:prstGeom prst="rect">
            <a:avLst/>
          </a:prstGeom>
          <a:noFill/>
          <a:ln>
            <a:noFill/>
          </a:ln>
        </p:spPr>
      </p:pic>
      <p:sp>
        <p:nvSpPr>
          <p:cNvPr id="192" name="Google Shape;192;p30"/>
          <p:cNvSpPr txBox="1"/>
          <p:nvPr/>
        </p:nvSpPr>
        <p:spPr>
          <a:xfrm>
            <a:off x="1053150" y="4395300"/>
            <a:ext cx="3661200" cy="246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ru" sz="1600">
                <a:latin typeface="Montserrat"/>
                <a:ea typeface="Montserrat"/>
                <a:cs typeface="Montserrat"/>
                <a:sym typeface="Montserrat"/>
              </a:rPr>
              <a:t>Website</a:t>
            </a:r>
            <a:r>
              <a:rPr lang="ru" sz="1600">
                <a:latin typeface="Montserrat"/>
                <a:ea typeface="Montserrat"/>
                <a:cs typeface="Montserrat"/>
                <a:sym typeface="Montserrat"/>
              </a:rPr>
              <a:t> </a:t>
            </a:r>
            <a:r>
              <a:rPr lang="ru" sz="1600">
                <a:latin typeface="Montserrat"/>
                <a:ea typeface="Montserrat"/>
                <a:cs typeface="Montserrat"/>
                <a:sym typeface="Montserrat"/>
              </a:rPr>
              <a:t>(6 Sprachen verfügbar</a:t>
            </a:r>
            <a:r>
              <a:rPr lang="ru" sz="1600">
                <a:latin typeface="Montserrat"/>
                <a:ea typeface="Montserrat"/>
                <a:cs typeface="Montserrat"/>
                <a:sym typeface="Montserrat"/>
              </a:rPr>
              <a:t>)</a:t>
            </a:r>
            <a:endParaRPr b="0" i="0" sz="1900" u="none" cap="none" strike="noStrike">
              <a:solidFill>
                <a:srgbClr val="000000"/>
              </a:solidFill>
              <a:latin typeface="Montserrat"/>
              <a:ea typeface="Montserrat"/>
              <a:cs typeface="Montserrat"/>
              <a:sym typeface="Montserrat"/>
            </a:endParaRPr>
          </a:p>
        </p:txBody>
      </p:sp>
      <p:sp>
        <p:nvSpPr>
          <p:cNvPr id="193" name="Google Shape;193;p30"/>
          <p:cNvSpPr/>
          <p:nvPr/>
        </p:nvSpPr>
        <p:spPr>
          <a:xfrm>
            <a:off x="393150" y="1233650"/>
            <a:ext cx="3607051" cy="1603398"/>
          </a:xfrm>
          <a:custGeom>
            <a:rect b="b" l="l" r="r" t="t"/>
            <a:pathLst>
              <a:path extrusionOk="0" h="2307047" w="1709503">
                <a:moveTo>
                  <a:pt x="0" y="0"/>
                </a:moveTo>
                <a:lnTo>
                  <a:pt x="0" y="2307047"/>
                </a:lnTo>
                <a:lnTo>
                  <a:pt x="1709503" y="2307047"/>
                </a:lnTo>
                <a:lnTo>
                  <a:pt x="1709503" y="0"/>
                </a:lnTo>
                <a:lnTo>
                  <a:pt x="0" y="0"/>
                </a:lnTo>
                <a:close/>
                <a:moveTo>
                  <a:pt x="1648543" y="2246087"/>
                </a:moveTo>
                <a:lnTo>
                  <a:pt x="59690" y="2246087"/>
                </a:lnTo>
                <a:lnTo>
                  <a:pt x="59690" y="59690"/>
                </a:lnTo>
                <a:lnTo>
                  <a:pt x="1648543" y="59690"/>
                </a:lnTo>
                <a:lnTo>
                  <a:pt x="1648543" y="2246087"/>
                </a:lnTo>
                <a:close/>
              </a:path>
            </a:pathLst>
          </a:custGeom>
          <a:solidFill>
            <a:srgbClr val="FFFFFF"/>
          </a:solid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31"/>
          <p:cNvPicPr preferRelativeResize="0"/>
          <p:nvPr/>
        </p:nvPicPr>
        <p:blipFill rotWithShape="1">
          <a:blip r:embed="rId3">
            <a:alphaModFix/>
          </a:blip>
          <a:srcRect b="0" l="0" r="0" t="0"/>
          <a:stretch/>
        </p:blipFill>
        <p:spPr>
          <a:xfrm>
            <a:off x="-327276" y="2215649"/>
            <a:ext cx="3538545" cy="3979617"/>
          </a:xfrm>
          <a:prstGeom prst="rect">
            <a:avLst/>
          </a:prstGeom>
          <a:noFill/>
          <a:ln>
            <a:noFill/>
          </a:ln>
        </p:spPr>
      </p:pic>
      <p:pic>
        <p:nvPicPr>
          <p:cNvPr id="199" name="Google Shape;199;p31"/>
          <p:cNvPicPr preferRelativeResize="0"/>
          <p:nvPr/>
        </p:nvPicPr>
        <p:blipFill rotWithShape="1">
          <a:blip r:embed="rId4">
            <a:alphaModFix/>
          </a:blip>
          <a:srcRect b="0" l="0" r="0" t="0"/>
          <a:stretch/>
        </p:blipFill>
        <p:spPr>
          <a:xfrm>
            <a:off x="409735" y="2441996"/>
            <a:ext cx="2357145" cy="2576114"/>
          </a:xfrm>
          <a:prstGeom prst="rect">
            <a:avLst/>
          </a:prstGeom>
          <a:noFill/>
          <a:ln>
            <a:noFill/>
          </a:ln>
        </p:spPr>
      </p:pic>
      <p:pic>
        <p:nvPicPr>
          <p:cNvPr id="200" name="Google Shape;200;p31"/>
          <p:cNvPicPr preferRelativeResize="0"/>
          <p:nvPr/>
        </p:nvPicPr>
        <p:blipFill rotWithShape="1">
          <a:blip r:embed="rId5">
            <a:alphaModFix/>
          </a:blip>
          <a:srcRect b="0" l="0" r="0" t="0"/>
          <a:stretch/>
        </p:blipFill>
        <p:spPr>
          <a:xfrm rot="1308867">
            <a:off x="2080465" y="2279326"/>
            <a:ext cx="405409" cy="325340"/>
          </a:xfrm>
          <a:prstGeom prst="rect">
            <a:avLst/>
          </a:prstGeom>
          <a:noFill/>
          <a:ln>
            <a:noFill/>
          </a:ln>
        </p:spPr>
      </p:pic>
      <p:pic>
        <p:nvPicPr>
          <p:cNvPr id="201" name="Google Shape;201;p31"/>
          <p:cNvPicPr preferRelativeResize="0"/>
          <p:nvPr/>
        </p:nvPicPr>
        <p:blipFill rotWithShape="1">
          <a:blip r:embed="rId6">
            <a:alphaModFix/>
          </a:blip>
          <a:srcRect b="0" l="0" r="0" t="0"/>
          <a:stretch/>
        </p:blipFill>
        <p:spPr>
          <a:xfrm rot="-1067477">
            <a:off x="2625359" y="2653467"/>
            <a:ext cx="295146" cy="305455"/>
          </a:xfrm>
          <a:prstGeom prst="rect">
            <a:avLst/>
          </a:prstGeom>
          <a:noFill/>
          <a:ln>
            <a:noFill/>
          </a:ln>
        </p:spPr>
      </p:pic>
      <p:pic>
        <p:nvPicPr>
          <p:cNvPr id="202" name="Google Shape;202;p31"/>
          <p:cNvPicPr preferRelativeResize="0"/>
          <p:nvPr/>
        </p:nvPicPr>
        <p:blipFill rotWithShape="1">
          <a:blip r:embed="rId7">
            <a:alphaModFix/>
          </a:blip>
          <a:srcRect b="0" l="6279" r="0" t="0"/>
          <a:stretch/>
        </p:blipFill>
        <p:spPr>
          <a:xfrm>
            <a:off x="0" y="-206499"/>
            <a:ext cx="3315881" cy="1441697"/>
          </a:xfrm>
          <a:prstGeom prst="rect">
            <a:avLst/>
          </a:prstGeom>
          <a:noFill/>
          <a:ln>
            <a:noFill/>
          </a:ln>
        </p:spPr>
      </p:pic>
      <p:pic>
        <p:nvPicPr>
          <p:cNvPr id="203" name="Google Shape;203;p31"/>
          <p:cNvPicPr preferRelativeResize="0"/>
          <p:nvPr/>
        </p:nvPicPr>
        <p:blipFill rotWithShape="1">
          <a:blip r:embed="rId8">
            <a:alphaModFix/>
          </a:blip>
          <a:srcRect b="0" l="0" r="0" t="0"/>
          <a:stretch/>
        </p:blipFill>
        <p:spPr>
          <a:xfrm rot="5400000">
            <a:off x="7039654" y="2986999"/>
            <a:ext cx="3765486" cy="61189"/>
          </a:xfrm>
          <a:prstGeom prst="rect">
            <a:avLst/>
          </a:prstGeom>
          <a:noFill/>
          <a:ln>
            <a:noFill/>
          </a:ln>
        </p:spPr>
      </p:pic>
      <p:grpSp>
        <p:nvGrpSpPr>
          <p:cNvPr id="204" name="Google Shape;204;p31"/>
          <p:cNvGrpSpPr/>
          <p:nvPr/>
        </p:nvGrpSpPr>
        <p:grpSpPr>
          <a:xfrm>
            <a:off x="3497964" y="691475"/>
            <a:ext cx="5423848" cy="4140351"/>
            <a:chOff x="278973" y="-171449"/>
            <a:chExt cx="13808166" cy="10508505"/>
          </a:xfrm>
        </p:grpSpPr>
        <p:sp>
          <p:nvSpPr>
            <p:cNvPr id="205" name="Google Shape;205;p31"/>
            <p:cNvSpPr txBox="1"/>
            <p:nvPr/>
          </p:nvSpPr>
          <p:spPr>
            <a:xfrm>
              <a:off x="278973" y="-171449"/>
              <a:ext cx="1676100" cy="11721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ru" sz="3000" u="none" cap="none" strike="noStrike">
                  <a:solidFill>
                    <a:srgbClr val="20345E"/>
                  </a:solidFill>
                  <a:latin typeface="Montserrat"/>
                  <a:ea typeface="Montserrat"/>
                  <a:cs typeface="Montserrat"/>
                  <a:sym typeface="Montserrat"/>
                </a:rPr>
                <a:t>O1</a:t>
              </a:r>
              <a:endParaRPr sz="700"/>
            </a:p>
          </p:txBody>
        </p:sp>
        <p:sp>
          <p:nvSpPr>
            <p:cNvPr id="206" name="Google Shape;206;p31"/>
            <p:cNvSpPr txBox="1"/>
            <p:nvPr/>
          </p:nvSpPr>
          <p:spPr>
            <a:xfrm>
              <a:off x="2418626" y="88139"/>
              <a:ext cx="10890600" cy="585900"/>
            </a:xfrm>
            <a:prstGeom prst="rect">
              <a:avLst/>
            </a:prstGeom>
            <a:noFill/>
            <a:ln>
              <a:noFill/>
            </a:ln>
          </p:spPr>
          <p:txBody>
            <a:bodyPr anchorCtr="0" anchor="t" bIns="0" lIns="0" spcFirstLastPara="1" rIns="0" wrap="square" tIns="0">
              <a:spAutoFit/>
            </a:bodyPr>
            <a:lstStyle/>
            <a:p>
              <a:pPr indent="0" lvl="0" marL="0" rtl="0" algn="l">
                <a:lnSpc>
                  <a:spcPct val="140013"/>
                </a:lnSpc>
                <a:spcBef>
                  <a:spcPts val="0"/>
                </a:spcBef>
                <a:spcAft>
                  <a:spcPts val="0"/>
                </a:spcAft>
                <a:buClr>
                  <a:schemeClr val="dk1"/>
                </a:buClr>
                <a:buFont typeface="Arial"/>
                <a:buNone/>
              </a:pPr>
              <a:r>
                <a:rPr b="1" lang="ru" sz="1500">
                  <a:latin typeface="Montserrat"/>
                  <a:ea typeface="Montserrat"/>
                  <a:cs typeface="Montserrat"/>
                  <a:sym typeface="Montserrat"/>
                </a:rPr>
                <a:t>Maschinelles Lernen (ML) Lernergebnisse</a:t>
              </a:r>
              <a:endParaRPr b="1" sz="1500">
                <a:latin typeface="Montserrat"/>
                <a:ea typeface="Montserrat"/>
                <a:cs typeface="Montserrat"/>
                <a:sym typeface="Montserrat"/>
              </a:endParaRPr>
            </a:p>
          </p:txBody>
        </p:sp>
        <p:sp>
          <p:nvSpPr>
            <p:cNvPr id="207" name="Google Shape;207;p31"/>
            <p:cNvSpPr txBox="1"/>
            <p:nvPr/>
          </p:nvSpPr>
          <p:spPr>
            <a:xfrm>
              <a:off x="278973" y="3837255"/>
              <a:ext cx="1676100" cy="11721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ru" sz="3000" u="none" cap="none" strike="noStrike">
                  <a:solidFill>
                    <a:srgbClr val="20345E"/>
                  </a:solidFill>
                  <a:latin typeface="Montserrat"/>
                  <a:ea typeface="Montserrat"/>
                  <a:cs typeface="Montserrat"/>
                  <a:sym typeface="Montserrat"/>
                </a:rPr>
                <a:t>O3</a:t>
              </a:r>
              <a:endParaRPr sz="700"/>
            </a:p>
          </p:txBody>
        </p:sp>
        <p:sp>
          <p:nvSpPr>
            <p:cNvPr id="208" name="Google Shape;208;p31"/>
            <p:cNvSpPr txBox="1"/>
            <p:nvPr/>
          </p:nvSpPr>
          <p:spPr>
            <a:xfrm>
              <a:off x="2416017" y="3748041"/>
              <a:ext cx="10890600" cy="1406400"/>
            </a:xfrm>
            <a:prstGeom prst="rect">
              <a:avLst/>
            </a:prstGeom>
            <a:noFill/>
            <a:ln>
              <a:noFill/>
            </a:ln>
          </p:spPr>
          <p:txBody>
            <a:bodyPr anchorCtr="0" anchor="t" bIns="0" lIns="0" spcFirstLastPara="1" rIns="0" wrap="square" tIns="0">
              <a:spAutoFit/>
            </a:bodyPr>
            <a:lstStyle/>
            <a:p>
              <a:pPr indent="0" lvl="0" marL="0" marR="0" rtl="0" algn="just">
                <a:lnSpc>
                  <a:spcPct val="140013"/>
                </a:lnSpc>
                <a:spcBef>
                  <a:spcPts val="0"/>
                </a:spcBef>
                <a:spcAft>
                  <a:spcPts val="0"/>
                </a:spcAft>
                <a:buNone/>
              </a:pPr>
              <a:r>
                <a:rPr lang="ru" sz="1500">
                  <a:latin typeface="Montserrat"/>
                  <a:ea typeface="Montserrat"/>
                  <a:cs typeface="Montserrat"/>
                  <a:sym typeface="Montserrat"/>
                </a:rPr>
                <a:t>Vocational Open Online Course (VOOC) -Infrastrukturen</a:t>
              </a:r>
              <a:endParaRPr sz="1500">
                <a:latin typeface="Montserrat"/>
                <a:ea typeface="Montserrat"/>
                <a:cs typeface="Montserrat"/>
                <a:sym typeface="Montserrat"/>
              </a:endParaRPr>
            </a:p>
          </p:txBody>
        </p:sp>
        <p:sp>
          <p:nvSpPr>
            <p:cNvPr id="209" name="Google Shape;209;p31"/>
            <p:cNvSpPr txBox="1"/>
            <p:nvPr/>
          </p:nvSpPr>
          <p:spPr>
            <a:xfrm>
              <a:off x="278973" y="5943724"/>
              <a:ext cx="1676100" cy="11721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ru" sz="3000" u="none" cap="none" strike="noStrike">
                  <a:solidFill>
                    <a:srgbClr val="EF9F4E"/>
                  </a:solidFill>
                  <a:latin typeface="Montserrat"/>
                  <a:ea typeface="Montserrat"/>
                  <a:cs typeface="Montserrat"/>
                  <a:sym typeface="Montserrat"/>
                </a:rPr>
                <a:t>O4</a:t>
              </a:r>
              <a:endParaRPr sz="700"/>
            </a:p>
          </p:txBody>
        </p:sp>
        <p:sp>
          <p:nvSpPr>
            <p:cNvPr id="210" name="Google Shape;210;p31"/>
            <p:cNvSpPr txBox="1"/>
            <p:nvPr/>
          </p:nvSpPr>
          <p:spPr>
            <a:xfrm>
              <a:off x="2416017" y="5782556"/>
              <a:ext cx="10890600" cy="3047400"/>
            </a:xfrm>
            <a:prstGeom prst="rect">
              <a:avLst/>
            </a:prstGeom>
            <a:noFill/>
            <a:ln>
              <a:noFill/>
            </a:ln>
          </p:spPr>
          <p:txBody>
            <a:bodyPr anchorCtr="0" anchor="t" bIns="0" lIns="0" spcFirstLastPara="1" rIns="0" wrap="square" tIns="0">
              <a:spAutoFit/>
            </a:bodyPr>
            <a:lstStyle/>
            <a:p>
              <a:pPr indent="0" lvl="0" marL="0" marR="0" rtl="0" algn="just">
                <a:lnSpc>
                  <a:spcPct val="140013"/>
                </a:lnSpc>
                <a:spcBef>
                  <a:spcPts val="0"/>
                </a:spcBef>
                <a:spcAft>
                  <a:spcPts val="0"/>
                </a:spcAft>
                <a:buNone/>
              </a:pPr>
              <a:r>
                <a:rPr lang="ru" sz="1500">
                  <a:latin typeface="Montserrat"/>
                  <a:ea typeface="Montserrat"/>
                  <a:cs typeface="Montserrat"/>
                  <a:sym typeface="Montserrat"/>
                </a:rPr>
                <a:t>Framework für die Anerkennung und Integration von ML-Fähigkeiten und –Anforderugen in Zertifizierungs- und Standardisierungssysteme</a:t>
              </a:r>
              <a:endParaRPr sz="700"/>
            </a:p>
          </p:txBody>
        </p:sp>
        <p:sp>
          <p:nvSpPr>
            <p:cNvPr id="211" name="Google Shape;211;p31"/>
            <p:cNvSpPr txBox="1"/>
            <p:nvPr/>
          </p:nvSpPr>
          <p:spPr>
            <a:xfrm>
              <a:off x="278973" y="1552455"/>
              <a:ext cx="1676100" cy="1172100"/>
            </a:xfrm>
            <a:prstGeom prst="rect">
              <a:avLst/>
            </a:prstGeom>
            <a:noFill/>
            <a:ln>
              <a:noFill/>
            </a:ln>
          </p:spPr>
          <p:txBody>
            <a:bodyPr anchorCtr="0" anchor="t" bIns="0" lIns="0" spcFirstLastPara="1" rIns="0" wrap="square" tIns="0">
              <a:spAutoFit/>
            </a:bodyPr>
            <a:lstStyle/>
            <a:p>
              <a:pPr indent="0" lvl="0" marL="0" marR="0" rtl="0" algn="l">
                <a:lnSpc>
                  <a:spcPct val="137672"/>
                </a:lnSpc>
                <a:spcBef>
                  <a:spcPts val="0"/>
                </a:spcBef>
                <a:spcAft>
                  <a:spcPts val="0"/>
                </a:spcAft>
                <a:buNone/>
              </a:pPr>
              <a:r>
                <a:rPr b="1" i="0" lang="ru" sz="3000" u="none" cap="none" strike="noStrike">
                  <a:solidFill>
                    <a:srgbClr val="EF9F4E"/>
                  </a:solidFill>
                  <a:latin typeface="Montserrat"/>
                  <a:ea typeface="Montserrat"/>
                  <a:cs typeface="Montserrat"/>
                  <a:sym typeface="Montserrat"/>
                </a:rPr>
                <a:t>O2</a:t>
              </a:r>
              <a:endParaRPr sz="700"/>
            </a:p>
          </p:txBody>
        </p:sp>
        <p:sp>
          <p:nvSpPr>
            <p:cNvPr id="212" name="Google Shape;212;p31"/>
            <p:cNvSpPr txBox="1"/>
            <p:nvPr/>
          </p:nvSpPr>
          <p:spPr>
            <a:xfrm>
              <a:off x="2416017" y="1552445"/>
              <a:ext cx="10890600" cy="1406400"/>
            </a:xfrm>
            <a:prstGeom prst="rect">
              <a:avLst/>
            </a:prstGeom>
            <a:noFill/>
            <a:ln>
              <a:noFill/>
            </a:ln>
          </p:spPr>
          <p:txBody>
            <a:bodyPr anchorCtr="0" anchor="t" bIns="0" lIns="0" spcFirstLastPara="1" rIns="0" wrap="square" tIns="0">
              <a:spAutoFit/>
            </a:bodyPr>
            <a:lstStyle/>
            <a:p>
              <a:pPr indent="0" lvl="0" marL="0" rtl="0" algn="just">
                <a:lnSpc>
                  <a:spcPct val="140000"/>
                </a:lnSpc>
                <a:spcBef>
                  <a:spcPts val="0"/>
                </a:spcBef>
                <a:spcAft>
                  <a:spcPts val="0"/>
                </a:spcAft>
                <a:buClr>
                  <a:schemeClr val="dk1"/>
                </a:buClr>
                <a:buFont typeface="Arial"/>
                <a:buNone/>
              </a:pPr>
              <a:r>
                <a:rPr lang="ru" sz="1500">
                  <a:latin typeface="Montserrat"/>
                  <a:ea typeface="Montserrat"/>
                  <a:cs typeface="Montserrat"/>
                  <a:sym typeface="Montserrat"/>
                </a:rPr>
                <a:t>MACHINA-Lehrplanstruktur und offene Bildungsressourcen</a:t>
              </a:r>
              <a:endParaRPr b="1" sz="700"/>
            </a:p>
          </p:txBody>
        </p:sp>
        <p:sp>
          <p:nvSpPr>
            <p:cNvPr id="213" name="Google Shape;213;p31"/>
            <p:cNvSpPr txBox="1"/>
            <p:nvPr/>
          </p:nvSpPr>
          <p:spPr>
            <a:xfrm>
              <a:off x="3947439" y="9458084"/>
              <a:ext cx="10139700" cy="585900"/>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ru" sz="1500" u="none" cap="none" strike="noStrike">
                  <a:solidFill>
                    <a:srgbClr val="000000"/>
                  </a:solidFill>
                  <a:latin typeface="Montserrat"/>
                  <a:ea typeface="Montserrat"/>
                  <a:cs typeface="Montserrat"/>
                  <a:sym typeface="Montserrat"/>
                </a:rPr>
                <a:t>MA</a:t>
              </a:r>
              <a:r>
                <a:rPr lang="ru" sz="1500">
                  <a:latin typeface="Montserrat"/>
                  <a:ea typeface="Montserrat"/>
                  <a:cs typeface="Montserrat"/>
                  <a:sym typeface="Montserrat"/>
                </a:rPr>
                <a:t>CHINA Nationale Informationstag</a:t>
              </a:r>
              <a:endParaRPr sz="1500">
                <a:latin typeface="Montserrat"/>
                <a:ea typeface="Montserrat"/>
                <a:cs typeface="Montserrat"/>
                <a:sym typeface="Montserrat"/>
              </a:endParaRPr>
            </a:p>
          </p:txBody>
        </p:sp>
        <p:sp>
          <p:nvSpPr>
            <p:cNvPr id="214" name="Google Shape;214;p31"/>
            <p:cNvSpPr txBox="1"/>
            <p:nvPr/>
          </p:nvSpPr>
          <p:spPr>
            <a:xfrm>
              <a:off x="278973" y="9164956"/>
              <a:ext cx="3442800" cy="11721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ru" sz="3000" u="none" cap="none" strike="noStrike">
                  <a:solidFill>
                    <a:srgbClr val="20345E"/>
                  </a:solidFill>
                  <a:latin typeface="Montserrat"/>
                  <a:ea typeface="Montserrat"/>
                  <a:cs typeface="Montserrat"/>
                  <a:sym typeface="Montserrat"/>
                </a:rPr>
                <a:t>E1-E5</a:t>
              </a:r>
              <a:endParaRPr sz="700"/>
            </a:p>
          </p:txBody>
        </p:sp>
      </p:grpSp>
      <p:sp>
        <p:nvSpPr>
          <p:cNvPr id="215" name="Google Shape;215;p31"/>
          <p:cNvSpPr txBox="1"/>
          <p:nvPr/>
        </p:nvSpPr>
        <p:spPr>
          <a:xfrm>
            <a:off x="739939" y="682749"/>
            <a:ext cx="2346300" cy="11082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ru" sz="3000" u="none" cap="none" strike="noStrike">
                <a:solidFill>
                  <a:srgbClr val="20345E"/>
                </a:solidFill>
                <a:latin typeface="Montserrat"/>
                <a:ea typeface="Montserrat"/>
                <a:cs typeface="Montserrat"/>
                <a:sym typeface="Montserrat"/>
              </a:rPr>
              <a:t>MAIN </a:t>
            </a:r>
            <a:endParaRPr sz="700"/>
          </a:p>
          <a:p>
            <a:pPr indent="0" lvl="0" marL="0" marR="0" rtl="0" algn="just">
              <a:lnSpc>
                <a:spcPct val="140000"/>
              </a:lnSpc>
              <a:spcBef>
                <a:spcPts val="0"/>
              </a:spcBef>
              <a:spcAft>
                <a:spcPts val="0"/>
              </a:spcAft>
              <a:buNone/>
            </a:pPr>
            <a:r>
              <a:rPr b="1" i="0" lang="ru" sz="3000" u="none" cap="none" strike="noStrike">
                <a:solidFill>
                  <a:srgbClr val="20345E"/>
                </a:solidFill>
                <a:latin typeface="Montserrat"/>
                <a:ea typeface="Montserrat"/>
                <a:cs typeface="Montserrat"/>
                <a:sym typeface="Montserrat"/>
              </a:rPr>
              <a:t>OUTPUTS</a:t>
            </a:r>
            <a:endParaRPr sz="700"/>
          </a:p>
        </p:txBody>
      </p:sp>
      <p:pic>
        <p:nvPicPr>
          <p:cNvPr id="216" name="Google Shape;216;p31"/>
          <p:cNvPicPr preferRelativeResize="0"/>
          <p:nvPr/>
        </p:nvPicPr>
        <p:blipFill rotWithShape="1">
          <a:blip r:embed="rId8">
            <a:alphaModFix/>
          </a:blip>
          <a:srcRect b="0" l="0" r="0" t="0"/>
          <a:stretch/>
        </p:blipFill>
        <p:spPr>
          <a:xfrm rot="10800000">
            <a:off x="5187507" y="4900337"/>
            <a:ext cx="3765485" cy="6118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221" name="Shape 221"/>
        <p:cNvGrpSpPr/>
        <p:nvPr/>
      </p:nvGrpSpPr>
      <p:grpSpPr>
        <a:xfrm>
          <a:off x="0" y="0"/>
          <a:ext cx="0" cy="0"/>
          <a:chOff x="0" y="0"/>
          <a:chExt cx="0" cy="0"/>
        </a:xfrm>
      </p:grpSpPr>
      <p:sp>
        <p:nvSpPr>
          <p:cNvPr id="222" name="Google Shape;222;p32"/>
          <p:cNvSpPr/>
          <p:nvPr/>
        </p:nvSpPr>
        <p:spPr>
          <a:xfrm>
            <a:off x="575" y="348200"/>
            <a:ext cx="9142847" cy="182690"/>
          </a:xfrm>
          <a:custGeom>
            <a:rect b="b" l="l" r="r" t="t"/>
            <a:pathLst>
              <a:path extrusionOk="0" h="3479800" w="2774764">
                <a:moveTo>
                  <a:pt x="0" y="0"/>
                </a:moveTo>
                <a:lnTo>
                  <a:pt x="2774764" y="0"/>
                </a:lnTo>
                <a:lnTo>
                  <a:pt x="2774764" y="3479800"/>
                </a:lnTo>
                <a:lnTo>
                  <a:pt x="0" y="3479800"/>
                </a:lnTo>
                <a:close/>
              </a:path>
            </a:pathLst>
          </a:custGeom>
          <a:solidFill>
            <a:srgbClr val="FFFFFF"/>
          </a:solidFill>
          <a:ln>
            <a:noFill/>
          </a:ln>
        </p:spPr>
      </p:sp>
      <p:sp>
        <p:nvSpPr>
          <p:cNvPr id="223" name="Google Shape;223;p32"/>
          <p:cNvSpPr txBox="1"/>
          <p:nvPr/>
        </p:nvSpPr>
        <p:spPr>
          <a:xfrm>
            <a:off x="160650" y="254900"/>
            <a:ext cx="8822700" cy="369300"/>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1" lang="ru" sz="2400">
                <a:solidFill>
                  <a:srgbClr val="273755"/>
                </a:solidFill>
                <a:latin typeface="Montserrat"/>
                <a:ea typeface="Montserrat"/>
                <a:cs typeface="Montserrat"/>
                <a:sym typeface="Montserrat"/>
              </a:rPr>
              <a:t>O1: MASCHINELLES LERNEN (M</a:t>
            </a:r>
            <a:r>
              <a:rPr b="1" lang="ru" sz="2400">
                <a:solidFill>
                  <a:srgbClr val="273755"/>
                </a:solidFill>
                <a:latin typeface="Montserrat"/>
                <a:ea typeface="Montserrat"/>
                <a:cs typeface="Montserrat"/>
                <a:sym typeface="Montserrat"/>
              </a:rPr>
              <a:t>L) LERNERGEBNISSE </a:t>
            </a:r>
            <a:endParaRPr b="1" i="0" sz="2400" u="none" cap="none" strike="noStrike">
              <a:solidFill>
                <a:srgbClr val="273755"/>
              </a:solidFill>
              <a:latin typeface="Montserrat"/>
              <a:ea typeface="Montserrat"/>
              <a:cs typeface="Montserrat"/>
              <a:sym typeface="Montserrat"/>
            </a:endParaRPr>
          </a:p>
        </p:txBody>
      </p:sp>
      <p:sp>
        <p:nvSpPr>
          <p:cNvPr id="224" name="Google Shape;224;p32"/>
          <p:cNvSpPr/>
          <p:nvPr/>
        </p:nvSpPr>
        <p:spPr>
          <a:xfrm>
            <a:off x="446099" y="1421075"/>
            <a:ext cx="2418947" cy="3408662"/>
          </a:xfrm>
          <a:custGeom>
            <a:rect b="b" l="l" r="r" t="t"/>
            <a:pathLst>
              <a:path extrusionOk="0" h="2307047" w="1709503">
                <a:moveTo>
                  <a:pt x="0" y="0"/>
                </a:moveTo>
                <a:lnTo>
                  <a:pt x="0" y="2307047"/>
                </a:lnTo>
                <a:lnTo>
                  <a:pt x="1709503" y="2307047"/>
                </a:lnTo>
                <a:lnTo>
                  <a:pt x="1709503" y="0"/>
                </a:lnTo>
                <a:lnTo>
                  <a:pt x="0" y="0"/>
                </a:lnTo>
                <a:close/>
                <a:moveTo>
                  <a:pt x="1648543" y="2246087"/>
                </a:moveTo>
                <a:lnTo>
                  <a:pt x="59690" y="2246087"/>
                </a:lnTo>
                <a:lnTo>
                  <a:pt x="59690" y="59690"/>
                </a:lnTo>
                <a:lnTo>
                  <a:pt x="1648543" y="59690"/>
                </a:lnTo>
                <a:lnTo>
                  <a:pt x="1648543" y="2246087"/>
                </a:lnTo>
                <a:close/>
              </a:path>
            </a:pathLst>
          </a:custGeom>
          <a:solidFill>
            <a:srgbClr val="FFFFFF"/>
          </a:solidFill>
          <a:ln>
            <a:noFill/>
          </a:ln>
        </p:spPr>
      </p:sp>
      <p:sp>
        <p:nvSpPr>
          <p:cNvPr id="225" name="Google Shape;225;p32"/>
          <p:cNvSpPr txBox="1"/>
          <p:nvPr/>
        </p:nvSpPr>
        <p:spPr>
          <a:xfrm>
            <a:off x="4703210" y="1027375"/>
            <a:ext cx="954000" cy="246300"/>
          </a:xfrm>
          <a:prstGeom prst="rect">
            <a:avLst/>
          </a:prstGeom>
          <a:noFill/>
          <a:ln>
            <a:noFill/>
          </a:ln>
        </p:spPr>
        <p:txBody>
          <a:bodyPr anchorCtr="0" anchor="t" bIns="0" lIns="0" spcFirstLastPara="1" rIns="0" wrap="square" tIns="0">
            <a:spAutoFit/>
          </a:bodyPr>
          <a:lstStyle/>
          <a:p>
            <a:pPr indent="0" lvl="0" marL="0" marR="0" rtl="0" algn="ctr">
              <a:lnSpc>
                <a:spcPct val="175000"/>
              </a:lnSpc>
              <a:spcBef>
                <a:spcPts val="0"/>
              </a:spcBef>
              <a:spcAft>
                <a:spcPts val="0"/>
              </a:spcAft>
              <a:buNone/>
            </a:pPr>
            <a:r>
              <a:rPr b="1" lang="ru" sz="1600">
                <a:latin typeface="Montserrat"/>
                <a:ea typeface="Montserrat"/>
                <a:cs typeface="Montserrat"/>
                <a:sym typeface="Montserrat"/>
              </a:rPr>
              <a:t>Flyer</a:t>
            </a:r>
            <a:endParaRPr b="1" i="0" sz="1900" u="none" cap="none" strike="noStrike">
              <a:solidFill>
                <a:srgbClr val="000000"/>
              </a:solidFill>
              <a:latin typeface="Montserrat"/>
              <a:ea typeface="Montserrat"/>
              <a:cs typeface="Montserrat"/>
              <a:sym typeface="Montserrat"/>
            </a:endParaRPr>
          </a:p>
        </p:txBody>
      </p:sp>
      <p:sp>
        <p:nvSpPr>
          <p:cNvPr id="226" name="Google Shape;226;p32"/>
          <p:cNvSpPr txBox="1"/>
          <p:nvPr/>
        </p:nvSpPr>
        <p:spPr>
          <a:xfrm>
            <a:off x="1108072" y="1027375"/>
            <a:ext cx="954000" cy="246300"/>
          </a:xfrm>
          <a:prstGeom prst="rect">
            <a:avLst/>
          </a:prstGeom>
          <a:noFill/>
          <a:ln>
            <a:noFill/>
          </a:ln>
        </p:spPr>
        <p:txBody>
          <a:bodyPr anchorCtr="0" anchor="t" bIns="0" lIns="0" spcFirstLastPara="1" rIns="0" wrap="square" tIns="0">
            <a:spAutoFit/>
          </a:bodyPr>
          <a:lstStyle/>
          <a:p>
            <a:pPr indent="0" lvl="0" marL="0" marR="0" rtl="0" algn="ctr">
              <a:lnSpc>
                <a:spcPct val="175000"/>
              </a:lnSpc>
              <a:spcBef>
                <a:spcPts val="0"/>
              </a:spcBef>
              <a:spcAft>
                <a:spcPts val="0"/>
              </a:spcAft>
              <a:buNone/>
            </a:pPr>
            <a:r>
              <a:rPr b="1" lang="ru" sz="1600">
                <a:latin typeface="Montserrat"/>
                <a:ea typeface="Montserrat"/>
                <a:cs typeface="Montserrat"/>
                <a:sym typeface="Montserrat"/>
              </a:rPr>
              <a:t>Poster</a:t>
            </a:r>
            <a:endParaRPr b="1" i="0" sz="1900" u="none" cap="none" strike="noStrike">
              <a:solidFill>
                <a:srgbClr val="000000"/>
              </a:solidFill>
              <a:latin typeface="Montserrat"/>
              <a:ea typeface="Montserrat"/>
              <a:cs typeface="Montserrat"/>
              <a:sym typeface="Montserrat"/>
            </a:endParaRPr>
          </a:p>
        </p:txBody>
      </p:sp>
      <p:pic>
        <p:nvPicPr>
          <p:cNvPr descr="page1image502314544" id="227" name="Google Shape;227;p32"/>
          <p:cNvPicPr preferRelativeResize="0"/>
          <p:nvPr/>
        </p:nvPicPr>
        <p:blipFill>
          <a:blip r:embed="rId3">
            <a:alphaModFix/>
          </a:blip>
          <a:stretch>
            <a:fillRect/>
          </a:stretch>
        </p:blipFill>
        <p:spPr>
          <a:xfrm>
            <a:off x="626701" y="1598575"/>
            <a:ext cx="2057750" cy="3053650"/>
          </a:xfrm>
          <a:prstGeom prst="rect">
            <a:avLst/>
          </a:prstGeom>
          <a:noFill/>
          <a:ln>
            <a:noFill/>
          </a:ln>
        </p:spPr>
      </p:pic>
      <p:pic>
        <p:nvPicPr>
          <p:cNvPr id="228" name="Google Shape;228;p32"/>
          <p:cNvPicPr preferRelativeResize="0"/>
          <p:nvPr/>
        </p:nvPicPr>
        <p:blipFill>
          <a:blip r:embed="rId4">
            <a:alphaModFix/>
          </a:blip>
          <a:stretch>
            <a:fillRect/>
          </a:stretch>
        </p:blipFill>
        <p:spPr>
          <a:xfrm>
            <a:off x="3970725" y="3104040"/>
            <a:ext cx="2418949" cy="1711461"/>
          </a:xfrm>
          <a:prstGeom prst="rect">
            <a:avLst/>
          </a:prstGeom>
          <a:noFill/>
          <a:ln>
            <a:noFill/>
          </a:ln>
        </p:spPr>
      </p:pic>
      <p:pic>
        <p:nvPicPr>
          <p:cNvPr id="229" name="Google Shape;229;p32"/>
          <p:cNvPicPr preferRelativeResize="0"/>
          <p:nvPr/>
        </p:nvPicPr>
        <p:blipFill>
          <a:blip r:embed="rId5">
            <a:alphaModFix/>
          </a:blip>
          <a:stretch>
            <a:fillRect/>
          </a:stretch>
        </p:blipFill>
        <p:spPr>
          <a:xfrm>
            <a:off x="3970725" y="1435300"/>
            <a:ext cx="2418949" cy="1698487"/>
          </a:xfrm>
          <a:prstGeom prst="rect">
            <a:avLst/>
          </a:prstGeom>
          <a:noFill/>
          <a:ln>
            <a:noFill/>
          </a:ln>
        </p:spPr>
      </p:pic>
      <p:pic>
        <p:nvPicPr>
          <p:cNvPr id="230" name="Google Shape;230;p32"/>
          <p:cNvPicPr preferRelativeResize="0"/>
          <p:nvPr/>
        </p:nvPicPr>
        <p:blipFill rotWithShape="1">
          <a:blip r:embed="rId6">
            <a:alphaModFix/>
          </a:blip>
          <a:srcRect b="0" l="0" r="48453" t="0"/>
          <a:stretch/>
        </p:blipFill>
        <p:spPr>
          <a:xfrm>
            <a:off x="7292716" y="1586009"/>
            <a:ext cx="1850709" cy="307878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235" name="Shape 235"/>
        <p:cNvGrpSpPr/>
        <p:nvPr/>
      </p:nvGrpSpPr>
      <p:grpSpPr>
        <a:xfrm>
          <a:off x="0" y="0"/>
          <a:ext cx="0" cy="0"/>
          <a:chOff x="0" y="0"/>
          <a:chExt cx="0" cy="0"/>
        </a:xfrm>
      </p:grpSpPr>
      <p:sp>
        <p:nvSpPr>
          <p:cNvPr id="236" name="Google Shape;236;p33"/>
          <p:cNvSpPr/>
          <p:nvPr/>
        </p:nvSpPr>
        <p:spPr>
          <a:xfrm>
            <a:off x="575" y="28"/>
            <a:ext cx="9142847" cy="948246"/>
          </a:xfrm>
          <a:custGeom>
            <a:rect b="b" l="l" r="r" t="t"/>
            <a:pathLst>
              <a:path extrusionOk="0" h="3479800" w="2774764">
                <a:moveTo>
                  <a:pt x="0" y="0"/>
                </a:moveTo>
                <a:lnTo>
                  <a:pt x="2774764" y="0"/>
                </a:lnTo>
                <a:lnTo>
                  <a:pt x="2774764" y="3479800"/>
                </a:lnTo>
                <a:lnTo>
                  <a:pt x="0" y="3479800"/>
                </a:lnTo>
                <a:close/>
              </a:path>
            </a:pathLst>
          </a:custGeom>
          <a:solidFill>
            <a:srgbClr val="FFFFFF"/>
          </a:solidFill>
          <a:ln>
            <a:noFill/>
          </a:ln>
        </p:spPr>
      </p:sp>
      <p:sp>
        <p:nvSpPr>
          <p:cNvPr id="237" name="Google Shape;237;p33"/>
          <p:cNvSpPr txBox="1"/>
          <p:nvPr/>
        </p:nvSpPr>
        <p:spPr>
          <a:xfrm>
            <a:off x="389475" y="274800"/>
            <a:ext cx="5211600" cy="831300"/>
          </a:xfrm>
          <a:prstGeom prst="rect">
            <a:avLst/>
          </a:prstGeom>
          <a:noFill/>
          <a:ln>
            <a:noFill/>
          </a:ln>
        </p:spPr>
        <p:txBody>
          <a:bodyPr anchorCtr="0" anchor="t" bIns="0" lIns="0" spcFirstLastPara="1" rIns="0" wrap="square" tIns="0">
            <a:spAutoFit/>
          </a:bodyPr>
          <a:lstStyle/>
          <a:p>
            <a:pPr indent="0" lvl="0" marL="0" rtl="0" algn="ctr">
              <a:lnSpc>
                <a:spcPct val="125000"/>
              </a:lnSpc>
              <a:spcBef>
                <a:spcPts val="0"/>
              </a:spcBef>
              <a:spcAft>
                <a:spcPts val="0"/>
              </a:spcAft>
              <a:buNone/>
            </a:pPr>
            <a:r>
              <a:rPr b="1" lang="ru" sz="2400">
                <a:solidFill>
                  <a:srgbClr val="273755"/>
                </a:solidFill>
                <a:latin typeface="Montserrat"/>
                <a:ea typeface="Montserrat"/>
                <a:cs typeface="Montserrat"/>
                <a:sym typeface="Montserrat"/>
              </a:rPr>
              <a:t>O1: MASCHINELLES LERNEN (ML) LERNERGEBNISSE </a:t>
            </a:r>
            <a:endParaRPr b="1" i="0" sz="2400" u="none" cap="none" strike="noStrike">
              <a:solidFill>
                <a:srgbClr val="273755"/>
              </a:solidFill>
              <a:latin typeface="Montserrat"/>
              <a:ea typeface="Montserrat"/>
              <a:cs typeface="Montserrat"/>
              <a:sym typeface="Montserrat"/>
            </a:endParaRPr>
          </a:p>
        </p:txBody>
      </p:sp>
      <p:sp>
        <p:nvSpPr>
          <p:cNvPr id="238" name="Google Shape;238;p33"/>
          <p:cNvSpPr txBox="1"/>
          <p:nvPr/>
        </p:nvSpPr>
        <p:spPr>
          <a:xfrm>
            <a:off x="328300" y="1415450"/>
            <a:ext cx="5461800" cy="3928200"/>
          </a:xfrm>
          <a:prstGeom prst="rect">
            <a:avLst/>
          </a:prstGeom>
          <a:noFill/>
          <a:ln>
            <a:noFill/>
          </a:ln>
        </p:spPr>
        <p:txBody>
          <a:bodyPr anchorCtr="0" anchor="t" bIns="0" lIns="0" spcFirstLastPara="1" rIns="0" wrap="square" tIns="0">
            <a:spAutoFit/>
          </a:bodyPr>
          <a:lstStyle/>
          <a:p>
            <a:pPr indent="-330200" lvl="0" marL="457200" rtl="0" algn="l">
              <a:lnSpc>
                <a:spcPct val="115000"/>
              </a:lnSpc>
              <a:spcBef>
                <a:spcPts val="0"/>
              </a:spcBef>
              <a:spcAft>
                <a:spcPts val="0"/>
              </a:spcAft>
              <a:buClr>
                <a:schemeClr val="dk1"/>
              </a:buClr>
              <a:buSzPts val="1600"/>
              <a:buFont typeface="Montserrat"/>
              <a:buChar char="●"/>
            </a:pPr>
            <a:r>
              <a:rPr lang="ru" sz="1600">
                <a:solidFill>
                  <a:schemeClr val="dk1"/>
                </a:solidFill>
                <a:latin typeface="Montserrat"/>
                <a:ea typeface="Montserrat"/>
                <a:cs typeface="Montserrat"/>
                <a:sym typeface="Montserrat"/>
              </a:rPr>
              <a:t>Entwicklung von Instrumenten und Leitlinien für die Sammlung von Informationen über Fähigkeiten (O1-T1).</a:t>
            </a:r>
            <a:endParaRPr sz="16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ru" sz="1600">
                <a:solidFill>
                  <a:schemeClr val="dk1"/>
                </a:solidFill>
                <a:latin typeface="Montserrat"/>
                <a:ea typeface="Montserrat"/>
                <a:cs typeface="Montserrat"/>
                <a:sym typeface="Montserrat"/>
              </a:rPr>
              <a:t>Sammlung von Nachweisen über die Anforderungen am Arbeitsplatz in Bezug auf ML-Fähigkeiten (O1-T2).</a:t>
            </a:r>
            <a:endParaRPr sz="16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ru" sz="1600">
                <a:solidFill>
                  <a:schemeClr val="dk1"/>
                </a:solidFill>
                <a:latin typeface="Montserrat"/>
                <a:ea typeface="Montserrat"/>
                <a:cs typeface="Montserrat"/>
                <a:sym typeface="Montserrat"/>
              </a:rPr>
              <a:t>Definition von MACHINA-Lernergebnissen auf der Grundlage der Analyse der gesammelten Nachweise und der Ermittlung der für jede Einheit erforderlichen Kenntnisse, Fähigkeiten und Kompetenzen (O1-T2).</a:t>
            </a:r>
            <a:endParaRPr sz="1600">
              <a:solidFill>
                <a:schemeClr val="dk1"/>
              </a:solidFill>
              <a:latin typeface="Montserrat"/>
              <a:ea typeface="Montserrat"/>
              <a:cs typeface="Montserrat"/>
              <a:sym typeface="Montserrat"/>
            </a:endParaRPr>
          </a:p>
          <a:p>
            <a:pPr indent="0" lvl="0" marL="457200" marR="0" rtl="0" algn="just">
              <a:lnSpc>
                <a:spcPct val="130000"/>
              </a:lnSpc>
              <a:spcBef>
                <a:spcPts val="0"/>
              </a:spcBef>
              <a:spcAft>
                <a:spcPts val="0"/>
              </a:spcAft>
              <a:buNone/>
            </a:pPr>
            <a:r>
              <a:t/>
            </a:r>
            <a:endParaRPr sz="1600">
              <a:solidFill>
                <a:schemeClr val="dk1"/>
              </a:solidFill>
              <a:latin typeface="Montserrat"/>
              <a:ea typeface="Montserrat"/>
              <a:cs typeface="Montserrat"/>
              <a:sym typeface="Montserrat"/>
            </a:endParaRPr>
          </a:p>
        </p:txBody>
      </p:sp>
      <p:pic>
        <p:nvPicPr>
          <p:cNvPr id="239" name="Google Shape;239;p33"/>
          <p:cNvPicPr preferRelativeResize="0"/>
          <p:nvPr/>
        </p:nvPicPr>
        <p:blipFill rotWithShape="1">
          <a:blip r:embed="rId3">
            <a:alphaModFix/>
          </a:blip>
          <a:srcRect b="0" l="29823" r="29819" t="0"/>
          <a:stretch/>
        </p:blipFill>
        <p:spPr>
          <a:xfrm>
            <a:off x="6019238" y="0"/>
            <a:ext cx="3124188"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4"/>
          <p:cNvSpPr/>
          <p:nvPr/>
        </p:nvSpPr>
        <p:spPr>
          <a:xfrm>
            <a:off x="0" y="0"/>
            <a:ext cx="9142769" cy="5142809"/>
          </a:xfrm>
          <a:custGeom>
            <a:rect b="b" l="l" r="r" t="t"/>
            <a:pathLst>
              <a:path extrusionOk="0" h="2469536" w="4390285">
                <a:moveTo>
                  <a:pt x="0" y="0"/>
                </a:moveTo>
                <a:lnTo>
                  <a:pt x="4390285" y="0"/>
                </a:lnTo>
                <a:lnTo>
                  <a:pt x="4390285" y="2469536"/>
                </a:lnTo>
                <a:lnTo>
                  <a:pt x="0" y="2469536"/>
                </a:lnTo>
                <a:close/>
              </a:path>
            </a:pathLst>
          </a:custGeom>
          <a:solidFill>
            <a:srgbClr val="F6F6F6"/>
          </a:solidFill>
          <a:ln>
            <a:noFill/>
          </a:ln>
        </p:spPr>
      </p:sp>
      <p:pic>
        <p:nvPicPr>
          <p:cNvPr id="245" name="Google Shape;245;p34"/>
          <p:cNvPicPr preferRelativeResize="0"/>
          <p:nvPr/>
        </p:nvPicPr>
        <p:blipFill rotWithShape="1">
          <a:blip r:embed="rId3">
            <a:alphaModFix/>
          </a:blip>
          <a:srcRect b="0" l="0" r="0" t="0"/>
          <a:stretch/>
        </p:blipFill>
        <p:spPr>
          <a:xfrm>
            <a:off x="0" y="-1275804"/>
            <a:ext cx="4898785" cy="7091289"/>
          </a:xfrm>
          <a:prstGeom prst="rect">
            <a:avLst/>
          </a:prstGeom>
          <a:noFill/>
          <a:ln>
            <a:noFill/>
          </a:ln>
        </p:spPr>
      </p:pic>
      <p:pic>
        <p:nvPicPr>
          <p:cNvPr id="246" name="Google Shape;246;p34"/>
          <p:cNvPicPr preferRelativeResize="0"/>
          <p:nvPr/>
        </p:nvPicPr>
        <p:blipFill>
          <a:blip r:embed="rId4">
            <a:alphaModFix/>
          </a:blip>
          <a:stretch>
            <a:fillRect/>
          </a:stretch>
        </p:blipFill>
        <p:spPr>
          <a:xfrm>
            <a:off x="559450" y="1936375"/>
            <a:ext cx="4972052" cy="2867176"/>
          </a:xfrm>
          <a:prstGeom prst="rect">
            <a:avLst/>
          </a:prstGeom>
          <a:noFill/>
          <a:ln>
            <a:noFill/>
          </a:ln>
        </p:spPr>
      </p:pic>
      <p:sp>
        <p:nvSpPr>
          <p:cNvPr id="247" name="Google Shape;247;p34"/>
          <p:cNvSpPr txBox="1"/>
          <p:nvPr/>
        </p:nvSpPr>
        <p:spPr>
          <a:xfrm>
            <a:off x="463750" y="1152513"/>
            <a:ext cx="7956600" cy="531000"/>
          </a:xfrm>
          <a:prstGeom prst="rect">
            <a:avLst/>
          </a:prstGeom>
          <a:noFill/>
          <a:ln>
            <a:noFill/>
          </a:ln>
        </p:spPr>
        <p:txBody>
          <a:bodyPr anchorCtr="0" anchor="t" bIns="0" lIns="0" spcFirstLastPara="1" rIns="0" wrap="square" tIns="0">
            <a:spAutoFit/>
          </a:bodyPr>
          <a:lstStyle/>
          <a:p>
            <a:pPr indent="-323850" lvl="0" marL="457200" marR="0" rtl="0" algn="just">
              <a:lnSpc>
                <a:spcPct val="130000"/>
              </a:lnSpc>
              <a:spcBef>
                <a:spcPts val="0"/>
              </a:spcBef>
              <a:spcAft>
                <a:spcPts val="0"/>
              </a:spcAft>
              <a:buSzPts val="1500"/>
              <a:buFont typeface="Montserrat"/>
              <a:buChar char="●"/>
            </a:pPr>
            <a:r>
              <a:rPr lang="ru" sz="1500">
                <a:latin typeface="Montserrat"/>
                <a:ea typeface="Montserrat"/>
                <a:cs typeface="Montserrat"/>
                <a:sym typeface="Montserrat"/>
              </a:rPr>
              <a:t>Wir haben einen Datensatz über bestehende ML-Kursangebote in den Partnerländern und in der EU </a:t>
            </a:r>
            <a:r>
              <a:rPr lang="ru" sz="1500">
                <a:solidFill>
                  <a:schemeClr val="dk1"/>
                </a:solidFill>
                <a:latin typeface="Montserrat"/>
                <a:ea typeface="Montserrat"/>
                <a:cs typeface="Montserrat"/>
                <a:sym typeface="Montserrat"/>
              </a:rPr>
              <a:t>zusammengestellt</a:t>
            </a:r>
            <a:r>
              <a:rPr lang="ru" sz="1500">
                <a:latin typeface="Montserrat"/>
                <a:ea typeface="Montserrat"/>
                <a:cs typeface="Montserrat"/>
                <a:sym typeface="Montserrat"/>
              </a:rPr>
              <a:t> (O1-T3).</a:t>
            </a:r>
            <a:endParaRPr sz="1500">
              <a:latin typeface="Montserrat"/>
              <a:ea typeface="Montserrat"/>
              <a:cs typeface="Montserrat"/>
              <a:sym typeface="Montserrat"/>
            </a:endParaRPr>
          </a:p>
        </p:txBody>
      </p:sp>
      <p:sp>
        <p:nvSpPr>
          <p:cNvPr id="248" name="Google Shape;248;p34"/>
          <p:cNvSpPr/>
          <p:nvPr/>
        </p:nvSpPr>
        <p:spPr>
          <a:xfrm>
            <a:off x="575" y="348200"/>
            <a:ext cx="9142847" cy="182690"/>
          </a:xfrm>
          <a:custGeom>
            <a:rect b="b" l="l" r="r" t="t"/>
            <a:pathLst>
              <a:path extrusionOk="0" h="3479800" w="2774764">
                <a:moveTo>
                  <a:pt x="0" y="0"/>
                </a:moveTo>
                <a:lnTo>
                  <a:pt x="2774764" y="0"/>
                </a:lnTo>
                <a:lnTo>
                  <a:pt x="2774764" y="3479800"/>
                </a:lnTo>
                <a:lnTo>
                  <a:pt x="0" y="3479800"/>
                </a:lnTo>
                <a:close/>
              </a:path>
            </a:pathLst>
          </a:custGeom>
          <a:solidFill>
            <a:srgbClr val="FFFFFF"/>
          </a:solidFill>
          <a:ln>
            <a:noFill/>
          </a:ln>
        </p:spPr>
      </p:sp>
      <p:sp>
        <p:nvSpPr>
          <p:cNvPr id="249" name="Google Shape;249;p34"/>
          <p:cNvSpPr txBox="1"/>
          <p:nvPr/>
        </p:nvSpPr>
        <p:spPr>
          <a:xfrm>
            <a:off x="373350" y="262550"/>
            <a:ext cx="8397300" cy="369300"/>
          </a:xfrm>
          <a:prstGeom prst="rect">
            <a:avLst/>
          </a:prstGeom>
          <a:noFill/>
          <a:ln>
            <a:noFill/>
          </a:ln>
        </p:spPr>
        <p:txBody>
          <a:bodyPr anchorCtr="0" anchor="t" bIns="0" lIns="0" spcFirstLastPara="1" rIns="0" wrap="square" tIns="0">
            <a:spAutoFit/>
          </a:bodyPr>
          <a:lstStyle/>
          <a:p>
            <a:pPr indent="0" lvl="0" marL="0" rtl="0" algn="ctr">
              <a:lnSpc>
                <a:spcPct val="125000"/>
              </a:lnSpc>
              <a:spcBef>
                <a:spcPts val="0"/>
              </a:spcBef>
              <a:spcAft>
                <a:spcPts val="0"/>
              </a:spcAft>
              <a:buNone/>
            </a:pPr>
            <a:r>
              <a:rPr b="1" lang="ru" sz="2400">
                <a:solidFill>
                  <a:srgbClr val="273755"/>
                </a:solidFill>
                <a:latin typeface="Montserrat"/>
                <a:ea typeface="Montserrat"/>
                <a:cs typeface="Montserrat"/>
                <a:sym typeface="Montserrat"/>
              </a:rPr>
              <a:t>O1: MASCHINELLES LERNEN (ML) LERNERGEBNISSE </a:t>
            </a:r>
            <a:endParaRPr b="1" sz="2300">
              <a:solidFill>
                <a:srgbClr val="273755"/>
              </a:solidFill>
              <a:latin typeface="Montserrat"/>
              <a:ea typeface="Montserrat"/>
              <a:cs typeface="Montserrat"/>
              <a:sym typeface="Montserrat"/>
            </a:endParaRPr>
          </a:p>
        </p:txBody>
      </p:sp>
      <p:pic>
        <p:nvPicPr>
          <p:cNvPr id="250" name="Google Shape;250;p34"/>
          <p:cNvPicPr preferRelativeResize="0"/>
          <p:nvPr/>
        </p:nvPicPr>
        <p:blipFill rotWithShape="1">
          <a:blip r:embed="rId5">
            <a:alphaModFix/>
          </a:blip>
          <a:srcRect b="0" l="14081" r="0" t="0"/>
          <a:stretch/>
        </p:blipFill>
        <p:spPr>
          <a:xfrm flipH="1" rot="-1403717">
            <a:off x="5697983" y="2401045"/>
            <a:ext cx="4752209" cy="3821010"/>
          </a:xfrm>
          <a:prstGeom prst="rect">
            <a:avLst/>
          </a:prstGeom>
          <a:noFill/>
          <a:ln>
            <a:noFill/>
          </a:ln>
        </p:spPr>
      </p:pic>
      <p:sp>
        <p:nvSpPr>
          <p:cNvPr id="251" name="Google Shape;251;p34"/>
          <p:cNvSpPr txBox="1"/>
          <p:nvPr/>
        </p:nvSpPr>
        <p:spPr>
          <a:xfrm>
            <a:off x="5785950" y="1969275"/>
            <a:ext cx="3028500" cy="2941500"/>
          </a:xfrm>
          <a:prstGeom prst="rect">
            <a:avLst/>
          </a:prstGeom>
          <a:noFill/>
          <a:ln>
            <a:noFill/>
          </a:ln>
        </p:spPr>
        <p:txBody>
          <a:bodyPr anchorCtr="0" anchor="t" bIns="0" lIns="0" spcFirstLastPara="1" rIns="0" wrap="square" tIns="0">
            <a:spAutoFit/>
          </a:bodyPr>
          <a:lstStyle/>
          <a:p>
            <a:pPr indent="-317500" lvl="0" marL="457200" rtl="0" algn="l">
              <a:lnSpc>
                <a:spcPct val="115000"/>
              </a:lnSpc>
              <a:spcBef>
                <a:spcPts val="0"/>
              </a:spcBef>
              <a:spcAft>
                <a:spcPts val="0"/>
              </a:spcAft>
              <a:buSzPts val="1400"/>
              <a:buFont typeface="Montserrat"/>
              <a:buChar char="●"/>
            </a:pPr>
            <a:r>
              <a:rPr lang="ru">
                <a:latin typeface="Montserrat"/>
                <a:ea typeface="Montserrat"/>
                <a:cs typeface="Montserrat"/>
                <a:sym typeface="Montserrat"/>
              </a:rPr>
              <a:t>Sie bietet einen Überblick über bestehende Schulungsprogramme und Bildungsinitiativen, die sich auf ML-bezogene Fähigkeiten konzentrieren.</a:t>
            </a:r>
            <a:endParaRPr>
              <a:latin typeface="Montserrat"/>
              <a:ea typeface="Montserrat"/>
              <a:cs typeface="Montserrat"/>
              <a:sym typeface="Montserrat"/>
            </a:endParaRPr>
          </a:p>
          <a:p>
            <a:pPr indent="-317500" lvl="0" marL="457200" rtl="0" algn="l">
              <a:lnSpc>
                <a:spcPct val="115000"/>
              </a:lnSpc>
              <a:spcBef>
                <a:spcPts val="0"/>
              </a:spcBef>
              <a:spcAft>
                <a:spcPts val="0"/>
              </a:spcAft>
              <a:buSzPts val="1400"/>
              <a:buFont typeface="Montserrat"/>
              <a:buChar char="●"/>
            </a:pPr>
            <a:r>
              <a:rPr lang="ru">
                <a:latin typeface="Montserrat"/>
                <a:ea typeface="Montserrat"/>
                <a:cs typeface="Montserrat"/>
                <a:sym typeface="Montserrat"/>
              </a:rPr>
              <a:t>Die Datenbank umfasst 55 Einträge aus den 5 Partnerländern (Frankreich, Deutschland, Italien, Griechenland, Rumänien) und darüber hinaus.</a:t>
            </a:r>
            <a:endParaRPr>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