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 id="2147483672" r:id="rId2"/>
  </p:sldMasterIdLst>
  <p:notesMasterIdLst>
    <p:notesMasterId r:id="rId26"/>
  </p:notesMasterIdLst>
  <p:sldIdLst>
    <p:sldId id="256" r:id="rId3"/>
    <p:sldId id="257" r:id="rId4"/>
    <p:sldId id="258" r:id="rId5"/>
    <p:sldId id="259" r:id="rId6"/>
    <p:sldId id="260" r:id="rId7"/>
    <p:sldId id="262" r:id="rId8"/>
    <p:sldId id="261"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Lst>
  <p:sldSz cx="9144000" cy="5143500" type="screen16x9"/>
  <p:notesSz cx="6858000" cy="9144000"/>
  <p:embeddedFontLst>
    <p:embeddedFont>
      <p:font typeface="Calibri" panose="020F0502020204030204" pitchFamily="34" charset="0"/>
      <p:regular r:id="rId27"/>
      <p:bold r:id="rId28"/>
      <p:italic r:id="rId29"/>
      <p:boldItalic r:id="rId30"/>
    </p:embeddedFont>
    <p:embeddedFont>
      <p:font typeface="Montserrat" panose="00000500000000000000" pitchFamily="2" charset="0"/>
      <p:regular r:id="rId31"/>
      <p:bold r:id="rId32"/>
      <p:italic r:id="rId33"/>
      <p:boldItalic r:id="rId34"/>
    </p:embeddedFont>
    <p:embeddedFont>
      <p:font typeface="Montserrat SemiBold" panose="00000700000000000000" pitchFamily="2"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2" d="100"/>
          <a:sy n="142" d="100"/>
        </p:scale>
        <p:origin x="714" y="1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font" Target="fonts/font8.fntdata"/><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38"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16e60564e8f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3" name="Google Shape;133;g16e60564e8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16fef7b8a40_0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g16fef7b8a40_0_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ru"/>
              <a:t>Change the text</a:t>
            </a:r>
            <a:endParaRPr/>
          </a:p>
        </p:txBody>
      </p:sp>
      <p:sp>
        <p:nvSpPr>
          <p:cNvPr id="255" name="Google Shape;255;g16fef7b8a40_0_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16e60564e8f_0_76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6" name="Google Shape;266;g16e60564e8f_0_7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16e60564e8f_0_9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g16e60564e8f_0_9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0" name="Google Shape;290;g16e60564e8f_0_9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16fef7b8a40_0_2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g16fef7b8a40_0_2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8" name="Google Shape;308;g16fef7b8a40_0_2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6fef7b8a40_0_6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5" name="Google Shape;325;g16fef7b8a40_0_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17989fbf35a_0_4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4" name="Google Shape;354;g17989fbf35a_0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16e60564e8f_0_78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4" name="Google Shape;374;g16e60564e8f_0_7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16e60564e8f_0_183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7" name="Google Shape;397;g16e60564e8f_0_18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17989fbf35a_0_2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4" name="Google Shape;414;g17989fbf35a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16e60564e8f_0_80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5" name="Google Shape;435;g16e60564e8f_0_8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16e60564e8f_0_8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g16e60564e8f_0_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16fef7b8a40_0_39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8" name="Google Shape;458;g16fef7b8a40_0_3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16a24d9156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6" name="Google Shape;476;g16a24d91560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7" name="Google Shape;477;g16a24d91560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16e60564e8f_0_44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9" name="Google Shape;489;g16e60564e8f_0_4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16e60564e8f_0_53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6" name="Google Shape;506;g16e60564e8f_0_5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16e60564e8f_0_18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4" name="Google Shape;164;g16e60564e8f_0_1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16e60564e8f_0_26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2" name="Google Shape;172;g16e60564e8f_0_2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17989fbf35a_0_30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2" name="Google Shape;182;g17989fbf35a_0_3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17989fbf35a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g17989fbf35a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ru"/>
              <a:t>Change the text</a:t>
            </a:r>
            <a:endParaRPr/>
          </a:p>
        </p:txBody>
      </p:sp>
      <p:sp>
        <p:nvSpPr>
          <p:cNvPr id="220" name="Google Shape;220;g17989fbf35a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16e60564e8f_0_34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6" name="Google Shape;196;g16e60564e8f_0_3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17989fbf35a_0_4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g17989fbf35a_0_4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ru"/>
              <a:t>Change the text</a:t>
            </a:r>
            <a:endParaRPr/>
          </a:p>
        </p:txBody>
      </p:sp>
      <p:sp>
        <p:nvSpPr>
          <p:cNvPr id="234" name="Google Shape;234;g17989fbf35a_0_4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17989fbf35a_0_20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2" name="Google Shape;242;g17989fbf35a_0_2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200"/>
              </a:spcBef>
              <a:spcAft>
                <a:spcPts val="0"/>
              </a:spcAft>
              <a:buClr>
                <a:schemeClr val="dk1"/>
              </a:buClr>
              <a:buSzPts val="1400"/>
              <a:buChar char="○"/>
              <a:defRPr/>
            </a:lvl2pPr>
            <a:lvl3pPr marL="1371600" lvl="2" indent="-317500" algn="l" rtl="0">
              <a:lnSpc>
                <a:spcPct val="90000"/>
              </a:lnSpc>
              <a:spcBef>
                <a:spcPts val="1200"/>
              </a:spcBef>
              <a:spcAft>
                <a:spcPts val="0"/>
              </a:spcAft>
              <a:buClr>
                <a:schemeClr val="dk1"/>
              </a:buClr>
              <a:buSzPts val="1400"/>
              <a:buChar char="■"/>
              <a:defRPr/>
            </a:lvl3pPr>
            <a:lvl4pPr marL="1828800" lvl="3" indent="-317500" algn="l" rtl="0">
              <a:lnSpc>
                <a:spcPct val="90000"/>
              </a:lnSpc>
              <a:spcBef>
                <a:spcPts val="1200"/>
              </a:spcBef>
              <a:spcAft>
                <a:spcPts val="0"/>
              </a:spcAft>
              <a:buClr>
                <a:schemeClr val="dk1"/>
              </a:buClr>
              <a:buSzPts val="1400"/>
              <a:buChar char="●"/>
              <a:defRPr/>
            </a:lvl4pPr>
            <a:lvl5pPr marL="2286000" lvl="4" indent="-317500" algn="l" rtl="0">
              <a:lnSpc>
                <a:spcPct val="90000"/>
              </a:lnSpc>
              <a:spcBef>
                <a:spcPts val="1200"/>
              </a:spcBef>
              <a:spcAft>
                <a:spcPts val="0"/>
              </a:spcAft>
              <a:buClr>
                <a:schemeClr val="dk1"/>
              </a:buClr>
              <a:buSzPts val="1400"/>
              <a:buChar char="○"/>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53" name="Google Shape;53;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4" name="Google Shape;54;p1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5" name="Google Shape;55;p1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
        <p:cNvGrpSpPr/>
        <p:nvPr/>
      </p:nvGrpSpPr>
      <p:grpSpPr>
        <a:xfrm>
          <a:off x="0" y="0"/>
          <a:ext cx="0" cy="0"/>
          <a:chOff x="0" y="0"/>
          <a:chExt cx="0" cy="0"/>
        </a:xfrm>
      </p:grpSpPr>
      <p:sp>
        <p:nvSpPr>
          <p:cNvPr id="63" name="Google Shape;63;p15"/>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rtl="0">
              <a:spcBef>
                <a:spcPts val="0"/>
              </a:spcBef>
              <a:spcAft>
                <a:spcPts val="0"/>
              </a:spcAft>
              <a:buSzPts val="700"/>
              <a:buNone/>
              <a:defRPr/>
            </a:lvl1pPr>
            <a:lvl2pPr lvl="1" algn="l" rtl="0">
              <a:spcBef>
                <a:spcPts val="0"/>
              </a:spcBef>
              <a:spcAft>
                <a:spcPts val="0"/>
              </a:spcAft>
              <a:buSzPts val="700"/>
              <a:buNone/>
              <a:defRPr/>
            </a:lvl2pPr>
            <a:lvl3pPr lvl="2" algn="l" rtl="0">
              <a:spcBef>
                <a:spcPts val="0"/>
              </a:spcBef>
              <a:spcAft>
                <a:spcPts val="0"/>
              </a:spcAft>
              <a:buSzPts val="700"/>
              <a:buNone/>
              <a:defRPr/>
            </a:lvl3pPr>
            <a:lvl4pPr lvl="3" algn="l" rtl="0">
              <a:spcBef>
                <a:spcPts val="0"/>
              </a:spcBef>
              <a:spcAft>
                <a:spcPts val="0"/>
              </a:spcAft>
              <a:buSzPts val="700"/>
              <a:buNone/>
              <a:defRPr/>
            </a:lvl4pPr>
            <a:lvl5pPr lvl="4" algn="l" rtl="0">
              <a:spcBef>
                <a:spcPts val="0"/>
              </a:spcBef>
              <a:spcAft>
                <a:spcPts val="0"/>
              </a:spcAft>
              <a:buSzPts val="700"/>
              <a:buNone/>
              <a:defRPr/>
            </a:lvl5pPr>
            <a:lvl6pPr lvl="5" algn="l" rtl="0">
              <a:spcBef>
                <a:spcPts val="0"/>
              </a:spcBef>
              <a:spcAft>
                <a:spcPts val="0"/>
              </a:spcAft>
              <a:buSzPts val="700"/>
              <a:buNone/>
              <a:defRPr/>
            </a:lvl6pPr>
            <a:lvl7pPr lvl="6" algn="l" rtl="0">
              <a:spcBef>
                <a:spcPts val="0"/>
              </a:spcBef>
              <a:spcAft>
                <a:spcPts val="0"/>
              </a:spcAft>
              <a:buSzPts val="700"/>
              <a:buNone/>
              <a:defRPr/>
            </a:lvl7pPr>
            <a:lvl8pPr lvl="7" algn="l" rtl="0">
              <a:spcBef>
                <a:spcPts val="0"/>
              </a:spcBef>
              <a:spcAft>
                <a:spcPts val="0"/>
              </a:spcAft>
              <a:buSzPts val="700"/>
              <a:buNone/>
              <a:defRPr/>
            </a:lvl8pPr>
            <a:lvl9pPr lvl="8" algn="l" rtl="0">
              <a:spcBef>
                <a:spcPts val="0"/>
              </a:spcBef>
              <a:spcAft>
                <a:spcPts val="0"/>
              </a:spcAft>
              <a:buSzPts val="700"/>
              <a:buNone/>
              <a:defRPr/>
            </a:lvl9pPr>
          </a:lstStyle>
          <a:p>
            <a:endParaRPr/>
          </a:p>
        </p:txBody>
      </p:sp>
      <p:sp>
        <p:nvSpPr>
          <p:cNvPr id="64" name="Google Shape;64;p15"/>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rtl="0">
              <a:spcBef>
                <a:spcPts val="0"/>
              </a:spcBef>
              <a:spcAft>
                <a:spcPts val="0"/>
              </a:spcAft>
              <a:buSzPts val="700"/>
              <a:buNone/>
              <a:defRPr/>
            </a:lvl1pPr>
            <a:lvl2pPr lvl="1" algn="l" rtl="0">
              <a:spcBef>
                <a:spcPts val="0"/>
              </a:spcBef>
              <a:spcAft>
                <a:spcPts val="0"/>
              </a:spcAft>
              <a:buSzPts val="700"/>
              <a:buNone/>
              <a:defRPr/>
            </a:lvl2pPr>
            <a:lvl3pPr lvl="2" algn="l" rtl="0">
              <a:spcBef>
                <a:spcPts val="0"/>
              </a:spcBef>
              <a:spcAft>
                <a:spcPts val="0"/>
              </a:spcAft>
              <a:buSzPts val="700"/>
              <a:buNone/>
              <a:defRPr/>
            </a:lvl3pPr>
            <a:lvl4pPr lvl="3" algn="l" rtl="0">
              <a:spcBef>
                <a:spcPts val="0"/>
              </a:spcBef>
              <a:spcAft>
                <a:spcPts val="0"/>
              </a:spcAft>
              <a:buSzPts val="700"/>
              <a:buNone/>
              <a:defRPr/>
            </a:lvl4pPr>
            <a:lvl5pPr lvl="4" algn="l" rtl="0">
              <a:spcBef>
                <a:spcPts val="0"/>
              </a:spcBef>
              <a:spcAft>
                <a:spcPts val="0"/>
              </a:spcAft>
              <a:buSzPts val="700"/>
              <a:buNone/>
              <a:defRPr/>
            </a:lvl5pPr>
            <a:lvl6pPr lvl="5" algn="l" rtl="0">
              <a:spcBef>
                <a:spcPts val="0"/>
              </a:spcBef>
              <a:spcAft>
                <a:spcPts val="0"/>
              </a:spcAft>
              <a:buSzPts val="700"/>
              <a:buNone/>
              <a:defRPr/>
            </a:lvl6pPr>
            <a:lvl7pPr lvl="6" algn="l" rtl="0">
              <a:spcBef>
                <a:spcPts val="0"/>
              </a:spcBef>
              <a:spcAft>
                <a:spcPts val="0"/>
              </a:spcAft>
              <a:buSzPts val="700"/>
              <a:buNone/>
              <a:defRPr/>
            </a:lvl7pPr>
            <a:lvl8pPr lvl="7" algn="l" rtl="0">
              <a:spcBef>
                <a:spcPts val="0"/>
              </a:spcBef>
              <a:spcAft>
                <a:spcPts val="0"/>
              </a:spcAft>
              <a:buSzPts val="700"/>
              <a:buNone/>
              <a:defRPr/>
            </a:lvl8pPr>
            <a:lvl9pPr lvl="8" algn="l" rtl="0">
              <a:spcBef>
                <a:spcPts val="0"/>
              </a:spcBef>
              <a:spcAft>
                <a:spcPts val="0"/>
              </a:spcAft>
              <a:buSzPts val="700"/>
              <a:buNone/>
              <a:defRPr/>
            </a:lvl9pPr>
          </a:lstStyle>
          <a:p>
            <a:endParaRPr/>
          </a:p>
        </p:txBody>
      </p:sp>
      <p:sp>
        <p:nvSpPr>
          <p:cNvPr id="65" name="Google Shape;65;p15"/>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6"/>
        <p:cNvGrpSpPr/>
        <p:nvPr/>
      </p:nvGrpSpPr>
      <p:grpSpPr>
        <a:xfrm>
          <a:off x="0" y="0"/>
          <a:ext cx="0" cy="0"/>
          <a:chOff x="0" y="0"/>
          <a:chExt cx="0" cy="0"/>
        </a:xfrm>
      </p:grpSpPr>
      <p:sp>
        <p:nvSpPr>
          <p:cNvPr id="67" name="Google Shape;67;p16"/>
          <p:cNvSpPr txBox="1">
            <a:spLocks noGrp="1"/>
          </p:cNvSpPr>
          <p:nvPr>
            <p:ph type="ctrTitle"/>
          </p:nvPr>
        </p:nvSpPr>
        <p:spPr>
          <a:xfrm>
            <a:off x="342900" y="1065213"/>
            <a:ext cx="3886200" cy="735000"/>
          </a:xfrm>
          <a:prstGeom prst="rect">
            <a:avLst/>
          </a:prstGeom>
          <a:noFill/>
          <a:ln>
            <a:noFill/>
          </a:ln>
        </p:spPr>
        <p:txBody>
          <a:bodyPr spcFirstLastPara="1" wrap="square" lIns="45725" tIns="22850" rIns="45725" bIns="22850" anchor="ctr" anchorCtr="0">
            <a:normAutofit/>
          </a:bodyPr>
          <a:lstStyle>
            <a:lvl1pPr lvl="0" algn="ctr" rtl="0">
              <a:spcBef>
                <a:spcPts val="0"/>
              </a:spcBef>
              <a:spcAft>
                <a:spcPts val="0"/>
              </a:spcAft>
              <a:buClr>
                <a:schemeClr val="dk1"/>
              </a:buClr>
              <a:buSzPts val="900"/>
              <a:buNone/>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a:endParaRPr/>
          </a:p>
        </p:txBody>
      </p:sp>
      <p:sp>
        <p:nvSpPr>
          <p:cNvPr id="68" name="Google Shape;68;p16"/>
          <p:cNvSpPr txBox="1">
            <a:spLocks noGrp="1"/>
          </p:cNvSpPr>
          <p:nvPr>
            <p:ph type="subTitle" idx="1"/>
          </p:nvPr>
        </p:nvSpPr>
        <p:spPr>
          <a:xfrm>
            <a:off x="685800" y="1943100"/>
            <a:ext cx="3200400" cy="876300"/>
          </a:xfrm>
          <a:prstGeom prst="rect">
            <a:avLst/>
          </a:prstGeom>
          <a:noFill/>
          <a:ln>
            <a:noFill/>
          </a:ln>
        </p:spPr>
        <p:txBody>
          <a:bodyPr spcFirstLastPara="1" wrap="square" lIns="45725" tIns="22850" rIns="45725" bIns="22850" anchor="t" anchorCtr="0">
            <a:normAutofit/>
          </a:bodyPr>
          <a:lstStyle>
            <a:lvl1pPr lvl="0" algn="ctr" rtl="0">
              <a:spcBef>
                <a:spcPts val="300"/>
              </a:spcBef>
              <a:spcAft>
                <a:spcPts val="0"/>
              </a:spcAft>
              <a:buClr>
                <a:srgbClr val="888888"/>
              </a:buClr>
              <a:buSzPts val="1600"/>
              <a:buNone/>
              <a:defRPr>
                <a:solidFill>
                  <a:srgbClr val="888888"/>
                </a:solidFill>
              </a:defRPr>
            </a:lvl1pPr>
            <a:lvl2pPr lvl="1" algn="ctr" rtl="0">
              <a:spcBef>
                <a:spcPts val="300"/>
              </a:spcBef>
              <a:spcAft>
                <a:spcPts val="0"/>
              </a:spcAft>
              <a:buClr>
                <a:srgbClr val="888888"/>
              </a:buClr>
              <a:buSzPts val="1400"/>
              <a:buNone/>
              <a:defRPr>
                <a:solidFill>
                  <a:srgbClr val="888888"/>
                </a:solidFill>
              </a:defRPr>
            </a:lvl2pPr>
            <a:lvl3pPr lvl="2" algn="ctr" rtl="0">
              <a:spcBef>
                <a:spcPts val="200"/>
              </a:spcBef>
              <a:spcAft>
                <a:spcPts val="0"/>
              </a:spcAft>
              <a:buClr>
                <a:srgbClr val="888888"/>
              </a:buClr>
              <a:buSzPts val="1200"/>
              <a:buNone/>
              <a:defRPr>
                <a:solidFill>
                  <a:srgbClr val="888888"/>
                </a:solidFill>
              </a:defRPr>
            </a:lvl3pPr>
            <a:lvl4pPr lvl="3" algn="ctr" rtl="0">
              <a:spcBef>
                <a:spcPts val="200"/>
              </a:spcBef>
              <a:spcAft>
                <a:spcPts val="0"/>
              </a:spcAft>
              <a:buClr>
                <a:srgbClr val="888888"/>
              </a:buClr>
              <a:buSzPts val="1000"/>
              <a:buNone/>
              <a:defRPr>
                <a:solidFill>
                  <a:srgbClr val="888888"/>
                </a:solidFill>
              </a:defRPr>
            </a:lvl4pPr>
            <a:lvl5pPr lvl="4" algn="ctr" rtl="0">
              <a:spcBef>
                <a:spcPts val="200"/>
              </a:spcBef>
              <a:spcAft>
                <a:spcPts val="0"/>
              </a:spcAft>
              <a:buClr>
                <a:srgbClr val="888888"/>
              </a:buClr>
              <a:buSzPts val="1000"/>
              <a:buNone/>
              <a:defRPr>
                <a:solidFill>
                  <a:srgbClr val="888888"/>
                </a:solidFill>
              </a:defRPr>
            </a:lvl5pPr>
            <a:lvl6pPr lvl="5" algn="ctr" rtl="0">
              <a:spcBef>
                <a:spcPts val="200"/>
              </a:spcBef>
              <a:spcAft>
                <a:spcPts val="0"/>
              </a:spcAft>
              <a:buClr>
                <a:srgbClr val="888888"/>
              </a:buClr>
              <a:buSzPts val="1000"/>
              <a:buNone/>
              <a:defRPr>
                <a:solidFill>
                  <a:srgbClr val="888888"/>
                </a:solidFill>
              </a:defRPr>
            </a:lvl6pPr>
            <a:lvl7pPr lvl="6" algn="ctr" rtl="0">
              <a:spcBef>
                <a:spcPts val="200"/>
              </a:spcBef>
              <a:spcAft>
                <a:spcPts val="0"/>
              </a:spcAft>
              <a:buClr>
                <a:srgbClr val="888888"/>
              </a:buClr>
              <a:buSzPts val="1000"/>
              <a:buNone/>
              <a:defRPr>
                <a:solidFill>
                  <a:srgbClr val="888888"/>
                </a:solidFill>
              </a:defRPr>
            </a:lvl7pPr>
            <a:lvl8pPr lvl="7" algn="ctr" rtl="0">
              <a:spcBef>
                <a:spcPts val="200"/>
              </a:spcBef>
              <a:spcAft>
                <a:spcPts val="0"/>
              </a:spcAft>
              <a:buClr>
                <a:srgbClr val="888888"/>
              </a:buClr>
              <a:buSzPts val="1000"/>
              <a:buNone/>
              <a:defRPr>
                <a:solidFill>
                  <a:srgbClr val="888888"/>
                </a:solidFill>
              </a:defRPr>
            </a:lvl8pPr>
            <a:lvl9pPr lvl="8" algn="ctr" rtl="0">
              <a:spcBef>
                <a:spcPts val="200"/>
              </a:spcBef>
              <a:spcAft>
                <a:spcPts val="0"/>
              </a:spcAft>
              <a:buClr>
                <a:srgbClr val="888888"/>
              </a:buClr>
              <a:buSzPts val="1000"/>
              <a:buNone/>
              <a:defRPr>
                <a:solidFill>
                  <a:srgbClr val="888888"/>
                </a:solidFill>
              </a:defRPr>
            </a:lvl9pPr>
          </a:lstStyle>
          <a:p>
            <a:endParaRPr/>
          </a:p>
        </p:txBody>
      </p:sp>
      <p:sp>
        <p:nvSpPr>
          <p:cNvPr id="69" name="Google Shape;69;p16"/>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rtl="0">
              <a:spcBef>
                <a:spcPts val="0"/>
              </a:spcBef>
              <a:spcAft>
                <a:spcPts val="0"/>
              </a:spcAft>
              <a:buSzPts val="700"/>
              <a:buNone/>
              <a:defRPr/>
            </a:lvl1pPr>
            <a:lvl2pPr lvl="1" algn="l" rtl="0">
              <a:spcBef>
                <a:spcPts val="0"/>
              </a:spcBef>
              <a:spcAft>
                <a:spcPts val="0"/>
              </a:spcAft>
              <a:buSzPts val="700"/>
              <a:buNone/>
              <a:defRPr/>
            </a:lvl2pPr>
            <a:lvl3pPr lvl="2" algn="l" rtl="0">
              <a:spcBef>
                <a:spcPts val="0"/>
              </a:spcBef>
              <a:spcAft>
                <a:spcPts val="0"/>
              </a:spcAft>
              <a:buSzPts val="700"/>
              <a:buNone/>
              <a:defRPr/>
            </a:lvl3pPr>
            <a:lvl4pPr lvl="3" algn="l" rtl="0">
              <a:spcBef>
                <a:spcPts val="0"/>
              </a:spcBef>
              <a:spcAft>
                <a:spcPts val="0"/>
              </a:spcAft>
              <a:buSzPts val="700"/>
              <a:buNone/>
              <a:defRPr/>
            </a:lvl4pPr>
            <a:lvl5pPr lvl="4" algn="l" rtl="0">
              <a:spcBef>
                <a:spcPts val="0"/>
              </a:spcBef>
              <a:spcAft>
                <a:spcPts val="0"/>
              </a:spcAft>
              <a:buSzPts val="700"/>
              <a:buNone/>
              <a:defRPr/>
            </a:lvl5pPr>
            <a:lvl6pPr lvl="5" algn="l" rtl="0">
              <a:spcBef>
                <a:spcPts val="0"/>
              </a:spcBef>
              <a:spcAft>
                <a:spcPts val="0"/>
              </a:spcAft>
              <a:buSzPts val="700"/>
              <a:buNone/>
              <a:defRPr/>
            </a:lvl6pPr>
            <a:lvl7pPr lvl="6" algn="l" rtl="0">
              <a:spcBef>
                <a:spcPts val="0"/>
              </a:spcBef>
              <a:spcAft>
                <a:spcPts val="0"/>
              </a:spcAft>
              <a:buSzPts val="700"/>
              <a:buNone/>
              <a:defRPr/>
            </a:lvl7pPr>
            <a:lvl8pPr lvl="7" algn="l" rtl="0">
              <a:spcBef>
                <a:spcPts val="0"/>
              </a:spcBef>
              <a:spcAft>
                <a:spcPts val="0"/>
              </a:spcAft>
              <a:buSzPts val="700"/>
              <a:buNone/>
              <a:defRPr/>
            </a:lvl8pPr>
            <a:lvl9pPr lvl="8" algn="l" rtl="0">
              <a:spcBef>
                <a:spcPts val="0"/>
              </a:spcBef>
              <a:spcAft>
                <a:spcPts val="0"/>
              </a:spcAft>
              <a:buSzPts val="700"/>
              <a:buNone/>
              <a:defRPr/>
            </a:lvl9pPr>
          </a:lstStyle>
          <a:p>
            <a:endParaRPr/>
          </a:p>
        </p:txBody>
      </p:sp>
      <p:sp>
        <p:nvSpPr>
          <p:cNvPr id="70" name="Google Shape;70;p16"/>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rtl="0">
              <a:spcBef>
                <a:spcPts val="0"/>
              </a:spcBef>
              <a:spcAft>
                <a:spcPts val="0"/>
              </a:spcAft>
              <a:buSzPts val="700"/>
              <a:buNone/>
              <a:defRPr/>
            </a:lvl1pPr>
            <a:lvl2pPr lvl="1" algn="l" rtl="0">
              <a:spcBef>
                <a:spcPts val="0"/>
              </a:spcBef>
              <a:spcAft>
                <a:spcPts val="0"/>
              </a:spcAft>
              <a:buSzPts val="700"/>
              <a:buNone/>
              <a:defRPr/>
            </a:lvl2pPr>
            <a:lvl3pPr lvl="2" algn="l" rtl="0">
              <a:spcBef>
                <a:spcPts val="0"/>
              </a:spcBef>
              <a:spcAft>
                <a:spcPts val="0"/>
              </a:spcAft>
              <a:buSzPts val="700"/>
              <a:buNone/>
              <a:defRPr/>
            </a:lvl3pPr>
            <a:lvl4pPr lvl="3" algn="l" rtl="0">
              <a:spcBef>
                <a:spcPts val="0"/>
              </a:spcBef>
              <a:spcAft>
                <a:spcPts val="0"/>
              </a:spcAft>
              <a:buSzPts val="700"/>
              <a:buNone/>
              <a:defRPr/>
            </a:lvl4pPr>
            <a:lvl5pPr lvl="4" algn="l" rtl="0">
              <a:spcBef>
                <a:spcPts val="0"/>
              </a:spcBef>
              <a:spcAft>
                <a:spcPts val="0"/>
              </a:spcAft>
              <a:buSzPts val="700"/>
              <a:buNone/>
              <a:defRPr/>
            </a:lvl5pPr>
            <a:lvl6pPr lvl="5" algn="l" rtl="0">
              <a:spcBef>
                <a:spcPts val="0"/>
              </a:spcBef>
              <a:spcAft>
                <a:spcPts val="0"/>
              </a:spcAft>
              <a:buSzPts val="700"/>
              <a:buNone/>
              <a:defRPr/>
            </a:lvl6pPr>
            <a:lvl7pPr lvl="6" algn="l" rtl="0">
              <a:spcBef>
                <a:spcPts val="0"/>
              </a:spcBef>
              <a:spcAft>
                <a:spcPts val="0"/>
              </a:spcAft>
              <a:buSzPts val="700"/>
              <a:buNone/>
              <a:defRPr/>
            </a:lvl7pPr>
            <a:lvl8pPr lvl="7" algn="l" rtl="0">
              <a:spcBef>
                <a:spcPts val="0"/>
              </a:spcBef>
              <a:spcAft>
                <a:spcPts val="0"/>
              </a:spcAft>
              <a:buSzPts val="700"/>
              <a:buNone/>
              <a:defRPr/>
            </a:lvl8pPr>
            <a:lvl9pPr lvl="8" algn="l" rtl="0">
              <a:spcBef>
                <a:spcPts val="0"/>
              </a:spcBef>
              <a:spcAft>
                <a:spcPts val="0"/>
              </a:spcAft>
              <a:buSzPts val="700"/>
              <a:buNone/>
              <a:defRPr/>
            </a:lvl9pPr>
          </a:lstStyle>
          <a:p>
            <a:endParaRPr/>
          </a:p>
        </p:txBody>
      </p:sp>
      <p:sp>
        <p:nvSpPr>
          <p:cNvPr id="71" name="Google Shape;71;p16"/>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2"/>
        <p:cNvGrpSpPr/>
        <p:nvPr/>
      </p:nvGrpSpPr>
      <p:grpSpPr>
        <a:xfrm>
          <a:off x="0" y="0"/>
          <a:ext cx="0" cy="0"/>
          <a:chOff x="0" y="0"/>
          <a:chExt cx="0" cy="0"/>
        </a:xfrm>
      </p:grpSpPr>
      <p:sp>
        <p:nvSpPr>
          <p:cNvPr id="73" name="Google Shape;73;p17"/>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rtl="0">
              <a:spcBef>
                <a:spcPts val="0"/>
              </a:spcBef>
              <a:spcAft>
                <a:spcPts val="0"/>
              </a:spcAft>
              <a:buClr>
                <a:schemeClr val="dk1"/>
              </a:buClr>
              <a:buSzPts val="900"/>
              <a:buNone/>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a:endParaRPr/>
          </a:p>
        </p:txBody>
      </p:sp>
      <p:sp>
        <p:nvSpPr>
          <p:cNvPr id="74" name="Google Shape;74;p17"/>
          <p:cNvSpPr txBox="1">
            <a:spLocks noGrp="1"/>
          </p:cNvSpPr>
          <p:nvPr>
            <p:ph type="body" idx="1"/>
          </p:nvPr>
        </p:nvSpPr>
        <p:spPr>
          <a:xfrm>
            <a:off x="228600" y="800100"/>
            <a:ext cx="4114800" cy="2263200"/>
          </a:xfrm>
          <a:prstGeom prst="rect">
            <a:avLst/>
          </a:prstGeom>
          <a:noFill/>
          <a:ln>
            <a:noFill/>
          </a:ln>
        </p:spPr>
        <p:txBody>
          <a:bodyPr spcFirstLastPara="1" wrap="square" lIns="45725" tIns="22850" rIns="45725" bIns="22850" anchor="t" anchorCtr="0">
            <a:normAutofit/>
          </a:bodyPr>
          <a:lstStyle>
            <a:lvl1pPr marL="457200" lvl="0" indent="-285750" algn="l" rtl="0">
              <a:spcBef>
                <a:spcPts val="200"/>
              </a:spcBef>
              <a:spcAft>
                <a:spcPts val="0"/>
              </a:spcAft>
              <a:buClr>
                <a:schemeClr val="dk1"/>
              </a:buClr>
              <a:buSzPts val="900"/>
              <a:buChar char="•"/>
              <a:defRPr/>
            </a:lvl1pPr>
            <a:lvl2pPr marL="914400" lvl="1" indent="-285750" algn="l" rtl="0">
              <a:spcBef>
                <a:spcPts val="200"/>
              </a:spcBef>
              <a:spcAft>
                <a:spcPts val="0"/>
              </a:spcAft>
              <a:buClr>
                <a:schemeClr val="dk1"/>
              </a:buClr>
              <a:buSzPts val="900"/>
              <a:buChar char="–"/>
              <a:defRPr/>
            </a:lvl2pPr>
            <a:lvl3pPr marL="1371600" lvl="2" indent="-285750" algn="l" rtl="0">
              <a:spcBef>
                <a:spcPts val="200"/>
              </a:spcBef>
              <a:spcAft>
                <a:spcPts val="0"/>
              </a:spcAft>
              <a:buClr>
                <a:schemeClr val="dk1"/>
              </a:buClr>
              <a:buSzPts val="900"/>
              <a:buChar char="•"/>
              <a:defRPr/>
            </a:lvl3pPr>
            <a:lvl4pPr marL="1828800" lvl="3" indent="-285750" algn="l" rtl="0">
              <a:spcBef>
                <a:spcPts val="200"/>
              </a:spcBef>
              <a:spcAft>
                <a:spcPts val="0"/>
              </a:spcAft>
              <a:buClr>
                <a:schemeClr val="dk1"/>
              </a:buClr>
              <a:buSzPts val="900"/>
              <a:buChar char="–"/>
              <a:defRPr/>
            </a:lvl4pPr>
            <a:lvl5pPr marL="2286000" lvl="4" indent="-285750" algn="l" rtl="0">
              <a:spcBef>
                <a:spcPts val="200"/>
              </a:spcBef>
              <a:spcAft>
                <a:spcPts val="0"/>
              </a:spcAft>
              <a:buClr>
                <a:schemeClr val="dk1"/>
              </a:buClr>
              <a:buSzPts val="900"/>
              <a:buChar char="»"/>
              <a:defRPr/>
            </a:lvl5pPr>
            <a:lvl6pPr marL="2743200" lvl="5" indent="-285750" algn="l" rtl="0">
              <a:spcBef>
                <a:spcPts val="200"/>
              </a:spcBef>
              <a:spcAft>
                <a:spcPts val="0"/>
              </a:spcAft>
              <a:buClr>
                <a:schemeClr val="dk1"/>
              </a:buClr>
              <a:buSzPts val="900"/>
              <a:buChar char="•"/>
              <a:defRPr/>
            </a:lvl6pPr>
            <a:lvl7pPr marL="3200400" lvl="6" indent="-285750" algn="l" rtl="0">
              <a:spcBef>
                <a:spcPts val="200"/>
              </a:spcBef>
              <a:spcAft>
                <a:spcPts val="0"/>
              </a:spcAft>
              <a:buClr>
                <a:schemeClr val="dk1"/>
              </a:buClr>
              <a:buSzPts val="900"/>
              <a:buChar char="•"/>
              <a:defRPr/>
            </a:lvl7pPr>
            <a:lvl8pPr marL="3657600" lvl="7" indent="-285750" algn="l" rtl="0">
              <a:spcBef>
                <a:spcPts val="200"/>
              </a:spcBef>
              <a:spcAft>
                <a:spcPts val="0"/>
              </a:spcAft>
              <a:buClr>
                <a:schemeClr val="dk1"/>
              </a:buClr>
              <a:buSzPts val="900"/>
              <a:buChar char="•"/>
              <a:defRPr/>
            </a:lvl8pPr>
            <a:lvl9pPr marL="4114800" lvl="8" indent="-285750" algn="l" rtl="0">
              <a:spcBef>
                <a:spcPts val="200"/>
              </a:spcBef>
              <a:spcAft>
                <a:spcPts val="0"/>
              </a:spcAft>
              <a:buClr>
                <a:schemeClr val="dk1"/>
              </a:buClr>
              <a:buSzPts val="900"/>
              <a:buChar char="•"/>
              <a:defRPr/>
            </a:lvl9pPr>
          </a:lstStyle>
          <a:p>
            <a:endParaRPr/>
          </a:p>
        </p:txBody>
      </p:sp>
      <p:sp>
        <p:nvSpPr>
          <p:cNvPr id="75" name="Google Shape;75;p17"/>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rtl="0">
              <a:spcBef>
                <a:spcPts val="0"/>
              </a:spcBef>
              <a:spcAft>
                <a:spcPts val="0"/>
              </a:spcAft>
              <a:buSzPts val="700"/>
              <a:buNone/>
              <a:defRPr/>
            </a:lvl1pPr>
            <a:lvl2pPr lvl="1" algn="l" rtl="0">
              <a:spcBef>
                <a:spcPts val="0"/>
              </a:spcBef>
              <a:spcAft>
                <a:spcPts val="0"/>
              </a:spcAft>
              <a:buSzPts val="700"/>
              <a:buNone/>
              <a:defRPr/>
            </a:lvl2pPr>
            <a:lvl3pPr lvl="2" algn="l" rtl="0">
              <a:spcBef>
                <a:spcPts val="0"/>
              </a:spcBef>
              <a:spcAft>
                <a:spcPts val="0"/>
              </a:spcAft>
              <a:buSzPts val="700"/>
              <a:buNone/>
              <a:defRPr/>
            </a:lvl3pPr>
            <a:lvl4pPr lvl="3" algn="l" rtl="0">
              <a:spcBef>
                <a:spcPts val="0"/>
              </a:spcBef>
              <a:spcAft>
                <a:spcPts val="0"/>
              </a:spcAft>
              <a:buSzPts val="700"/>
              <a:buNone/>
              <a:defRPr/>
            </a:lvl4pPr>
            <a:lvl5pPr lvl="4" algn="l" rtl="0">
              <a:spcBef>
                <a:spcPts val="0"/>
              </a:spcBef>
              <a:spcAft>
                <a:spcPts val="0"/>
              </a:spcAft>
              <a:buSzPts val="700"/>
              <a:buNone/>
              <a:defRPr/>
            </a:lvl5pPr>
            <a:lvl6pPr lvl="5" algn="l" rtl="0">
              <a:spcBef>
                <a:spcPts val="0"/>
              </a:spcBef>
              <a:spcAft>
                <a:spcPts val="0"/>
              </a:spcAft>
              <a:buSzPts val="700"/>
              <a:buNone/>
              <a:defRPr/>
            </a:lvl6pPr>
            <a:lvl7pPr lvl="6" algn="l" rtl="0">
              <a:spcBef>
                <a:spcPts val="0"/>
              </a:spcBef>
              <a:spcAft>
                <a:spcPts val="0"/>
              </a:spcAft>
              <a:buSzPts val="700"/>
              <a:buNone/>
              <a:defRPr/>
            </a:lvl7pPr>
            <a:lvl8pPr lvl="7" algn="l" rtl="0">
              <a:spcBef>
                <a:spcPts val="0"/>
              </a:spcBef>
              <a:spcAft>
                <a:spcPts val="0"/>
              </a:spcAft>
              <a:buSzPts val="700"/>
              <a:buNone/>
              <a:defRPr/>
            </a:lvl8pPr>
            <a:lvl9pPr lvl="8" algn="l" rtl="0">
              <a:spcBef>
                <a:spcPts val="0"/>
              </a:spcBef>
              <a:spcAft>
                <a:spcPts val="0"/>
              </a:spcAft>
              <a:buSzPts val="700"/>
              <a:buNone/>
              <a:defRPr/>
            </a:lvl9pPr>
          </a:lstStyle>
          <a:p>
            <a:endParaRPr/>
          </a:p>
        </p:txBody>
      </p:sp>
      <p:sp>
        <p:nvSpPr>
          <p:cNvPr id="76" name="Google Shape;76;p17"/>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rtl="0">
              <a:spcBef>
                <a:spcPts val="0"/>
              </a:spcBef>
              <a:spcAft>
                <a:spcPts val="0"/>
              </a:spcAft>
              <a:buSzPts val="700"/>
              <a:buNone/>
              <a:defRPr/>
            </a:lvl1pPr>
            <a:lvl2pPr lvl="1" algn="l" rtl="0">
              <a:spcBef>
                <a:spcPts val="0"/>
              </a:spcBef>
              <a:spcAft>
                <a:spcPts val="0"/>
              </a:spcAft>
              <a:buSzPts val="700"/>
              <a:buNone/>
              <a:defRPr/>
            </a:lvl2pPr>
            <a:lvl3pPr lvl="2" algn="l" rtl="0">
              <a:spcBef>
                <a:spcPts val="0"/>
              </a:spcBef>
              <a:spcAft>
                <a:spcPts val="0"/>
              </a:spcAft>
              <a:buSzPts val="700"/>
              <a:buNone/>
              <a:defRPr/>
            </a:lvl3pPr>
            <a:lvl4pPr lvl="3" algn="l" rtl="0">
              <a:spcBef>
                <a:spcPts val="0"/>
              </a:spcBef>
              <a:spcAft>
                <a:spcPts val="0"/>
              </a:spcAft>
              <a:buSzPts val="700"/>
              <a:buNone/>
              <a:defRPr/>
            </a:lvl4pPr>
            <a:lvl5pPr lvl="4" algn="l" rtl="0">
              <a:spcBef>
                <a:spcPts val="0"/>
              </a:spcBef>
              <a:spcAft>
                <a:spcPts val="0"/>
              </a:spcAft>
              <a:buSzPts val="700"/>
              <a:buNone/>
              <a:defRPr/>
            </a:lvl5pPr>
            <a:lvl6pPr lvl="5" algn="l" rtl="0">
              <a:spcBef>
                <a:spcPts val="0"/>
              </a:spcBef>
              <a:spcAft>
                <a:spcPts val="0"/>
              </a:spcAft>
              <a:buSzPts val="700"/>
              <a:buNone/>
              <a:defRPr/>
            </a:lvl6pPr>
            <a:lvl7pPr lvl="6" algn="l" rtl="0">
              <a:spcBef>
                <a:spcPts val="0"/>
              </a:spcBef>
              <a:spcAft>
                <a:spcPts val="0"/>
              </a:spcAft>
              <a:buSzPts val="700"/>
              <a:buNone/>
              <a:defRPr/>
            </a:lvl7pPr>
            <a:lvl8pPr lvl="7" algn="l" rtl="0">
              <a:spcBef>
                <a:spcPts val="0"/>
              </a:spcBef>
              <a:spcAft>
                <a:spcPts val="0"/>
              </a:spcAft>
              <a:buSzPts val="700"/>
              <a:buNone/>
              <a:defRPr/>
            </a:lvl8pPr>
            <a:lvl9pPr lvl="8" algn="l" rtl="0">
              <a:spcBef>
                <a:spcPts val="0"/>
              </a:spcBef>
              <a:spcAft>
                <a:spcPts val="0"/>
              </a:spcAft>
              <a:buSzPts val="700"/>
              <a:buNone/>
              <a:defRPr/>
            </a:lvl9pPr>
          </a:lstStyle>
          <a:p>
            <a:endParaRPr/>
          </a:p>
        </p:txBody>
      </p:sp>
      <p:sp>
        <p:nvSpPr>
          <p:cNvPr id="77" name="Google Shape;77;p17"/>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8"/>
        <p:cNvGrpSpPr/>
        <p:nvPr/>
      </p:nvGrpSpPr>
      <p:grpSpPr>
        <a:xfrm>
          <a:off x="0" y="0"/>
          <a:ext cx="0" cy="0"/>
          <a:chOff x="0" y="0"/>
          <a:chExt cx="0" cy="0"/>
        </a:xfrm>
      </p:grpSpPr>
      <p:sp>
        <p:nvSpPr>
          <p:cNvPr id="79" name="Google Shape;79;p18"/>
          <p:cNvSpPr txBox="1">
            <a:spLocks noGrp="1"/>
          </p:cNvSpPr>
          <p:nvPr>
            <p:ph type="title"/>
          </p:nvPr>
        </p:nvSpPr>
        <p:spPr>
          <a:xfrm>
            <a:off x="361156" y="2203450"/>
            <a:ext cx="3886200" cy="681000"/>
          </a:xfrm>
          <a:prstGeom prst="rect">
            <a:avLst/>
          </a:prstGeom>
          <a:noFill/>
          <a:ln>
            <a:noFill/>
          </a:ln>
        </p:spPr>
        <p:txBody>
          <a:bodyPr spcFirstLastPara="1" wrap="square" lIns="45725" tIns="22850" rIns="45725" bIns="22850" anchor="t" anchorCtr="0">
            <a:normAutofit/>
          </a:bodyPr>
          <a:lstStyle>
            <a:lvl1pPr lvl="0" algn="l" rtl="0">
              <a:spcBef>
                <a:spcPts val="0"/>
              </a:spcBef>
              <a:spcAft>
                <a:spcPts val="0"/>
              </a:spcAft>
              <a:buClr>
                <a:schemeClr val="dk1"/>
              </a:buClr>
              <a:buSzPts val="2000"/>
              <a:buFont typeface="Calibri"/>
              <a:buNone/>
              <a:defRPr sz="2000" b="1" cap="none"/>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a:endParaRPr/>
          </a:p>
        </p:txBody>
      </p:sp>
      <p:sp>
        <p:nvSpPr>
          <p:cNvPr id="80" name="Google Shape;80;p18"/>
          <p:cNvSpPr txBox="1">
            <a:spLocks noGrp="1"/>
          </p:cNvSpPr>
          <p:nvPr>
            <p:ph type="body" idx="1"/>
          </p:nvPr>
        </p:nvSpPr>
        <p:spPr>
          <a:xfrm>
            <a:off x="361156" y="1453357"/>
            <a:ext cx="3886200" cy="750300"/>
          </a:xfrm>
          <a:prstGeom prst="rect">
            <a:avLst/>
          </a:prstGeom>
          <a:noFill/>
          <a:ln>
            <a:noFill/>
          </a:ln>
        </p:spPr>
        <p:txBody>
          <a:bodyPr spcFirstLastPara="1" wrap="square" lIns="45725" tIns="22850" rIns="45725" bIns="22850" anchor="b" anchorCtr="0">
            <a:normAutofit/>
          </a:bodyPr>
          <a:lstStyle>
            <a:lvl1pPr marL="457200" lvl="0" indent="-228600" algn="l" rtl="0">
              <a:spcBef>
                <a:spcPts val="200"/>
              </a:spcBef>
              <a:spcAft>
                <a:spcPts val="0"/>
              </a:spcAft>
              <a:buClr>
                <a:srgbClr val="888888"/>
              </a:buClr>
              <a:buSzPts val="1000"/>
              <a:buNone/>
              <a:defRPr sz="1000">
                <a:solidFill>
                  <a:srgbClr val="888888"/>
                </a:solidFill>
              </a:defRPr>
            </a:lvl1pPr>
            <a:lvl2pPr marL="914400" lvl="1" indent="-228600" algn="l" rtl="0">
              <a:spcBef>
                <a:spcPts val="200"/>
              </a:spcBef>
              <a:spcAft>
                <a:spcPts val="0"/>
              </a:spcAft>
              <a:buClr>
                <a:srgbClr val="888888"/>
              </a:buClr>
              <a:buSzPts val="900"/>
              <a:buNone/>
              <a:defRPr sz="900">
                <a:solidFill>
                  <a:srgbClr val="888888"/>
                </a:solidFill>
              </a:defRPr>
            </a:lvl2pPr>
            <a:lvl3pPr marL="1371600" lvl="2" indent="-228600" algn="l" rtl="0">
              <a:spcBef>
                <a:spcPts val="200"/>
              </a:spcBef>
              <a:spcAft>
                <a:spcPts val="0"/>
              </a:spcAft>
              <a:buClr>
                <a:srgbClr val="888888"/>
              </a:buClr>
              <a:buSzPts val="800"/>
              <a:buNone/>
              <a:defRPr sz="800">
                <a:solidFill>
                  <a:srgbClr val="888888"/>
                </a:solidFill>
              </a:defRPr>
            </a:lvl3pPr>
            <a:lvl4pPr marL="1828800" lvl="3" indent="-228600" algn="l" rtl="0">
              <a:spcBef>
                <a:spcPts val="100"/>
              </a:spcBef>
              <a:spcAft>
                <a:spcPts val="0"/>
              </a:spcAft>
              <a:buClr>
                <a:srgbClr val="888888"/>
              </a:buClr>
              <a:buSzPts val="700"/>
              <a:buNone/>
              <a:defRPr sz="700">
                <a:solidFill>
                  <a:srgbClr val="888888"/>
                </a:solidFill>
              </a:defRPr>
            </a:lvl4pPr>
            <a:lvl5pPr marL="2286000" lvl="4" indent="-228600" algn="l" rtl="0">
              <a:spcBef>
                <a:spcPts val="100"/>
              </a:spcBef>
              <a:spcAft>
                <a:spcPts val="0"/>
              </a:spcAft>
              <a:buClr>
                <a:srgbClr val="888888"/>
              </a:buClr>
              <a:buSzPts val="700"/>
              <a:buNone/>
              <a:defRPr sz="700">
                <a:solidFill>
                  <a:srgbClr val="888888"/>
                </a:solidFill>
              </a:defRPr>
            </a:lvl5pPr>
            <a:lvl6pPr marL="2743200" lvl="5" indent="-228600" algn="l" rtl="0">
              <a:spcBef>
                <a:spcPts val="100"/>
              </a:spcBef>
              <a:spcAft>
                <a:spcPts val="0"/>
              </a:spcAft>
              <a:buClr>
                <a:srgbClr val="888888"/>
              </a:buClr>
              <a:buSzPts val="700"/>
              <a:buNone/>
              <a:defRPr sz="700">
                <a:solidFill>
                  <a:srgbClr val="888888"/>
                </a:solidFill>
              </a:defRPr>
            </a:lvl6pPr>
            <a:lvl7pPr marL="3200400" lvl="6" indent="-228600" algn="l" rtl="0">
              <a:spcBef>
                <a:spcPts val="100"/>
              </a:spcBef>
              <a:spcAft>
                <a:spcPts val="0"/>
              </a:spcAft>
              <a:buClr>
                <a:srgbClr val="888888"/>
              </a:buClr>
              <a:buSzPts val="700"/>
              <a:buNone/>
              <a:defRPr sz="700">
                <a:solidFill>
                  <a:srgbClr val="888888"/>
                </a:solidFill>
              </a:defRPr>
            </a:lvl7pPr>
            <a:lvl8pPr marL="3657600" lvl="7" indent="-228600" algn="l" rtl="0">
              <a:spcBef>
                <a:spcPts val="100"/>
              </a:spcBef>
              <a:spcAft>
                <a:spcPts val="0"/>
              </a:spcAft>
              <a:buClr>
                <a:srgbClr val="888888"/>
              </a:buClr>
              <a:buSzPts val="700"/>
              <a:buNone/>
              <a:defRPr sz="700">
                <a:solidFill>
                  <a:srgbClr val="888888"/>
                </a:solidFill>
              </a:defRPr>
            </a:lvl8pPr>
            <a:lvl9pPr marL="4114800" lvl="8" indent="-228600" algn="l" rtl="0">
              <a:spcBef>
                <a:spcPts val="100"/>
              </a:spcBef>
              <a:spcAft>
                <a:spcPts val="0"/>
              </a:spcAft>
              <a:buClr>
                <a:srgbClr val="888888"/>
              </a:buClr>
              <a:buSzPts val="700"/>
              <a:buNone/>
              <a:defRPr sz="700">
                <a:solidFill>
                  <a:srgbClr val="888888"/>
                </a:solidFill>
              </a:defRPr>
            </a:lvl9pPr>
          </a:lstStyle>
          <a:p>
            <a:endParaRPr/>
          </a:p>
        </p:txBody>
      </p:sp>
      <p:sp>
        <p:nvSpPr>
          <p:cNvPr id="81" name="Google Shape;81;p18"/>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rtl="0">
              <a:spcBef>
                <a:spcPts val="0"/>
              </a:spcBef>
              <a:spcAft>
                <a:spcPts val="0"/>
              </a:spcAft>
              <a:buSzPts val="700"/>
              <a:buNone/>
              <a:defRPr/>
            </a:lvl1pPr>
            <a:lvl2pPr lvl="1" algn="l" rtl="0">
              <a:spcBef>
                <a:spcPts val="0"/>
              </a:spcBef>
              <a:spcAft>
                <a:spcPts val="0"/>
              </a:spcAft>
              <a:buSzPts val="700"/>
              <a:buNone/>
              <a:defRPr/>
            </a:lvl2pPr>
            <a:lvl3pPr lvl="2" algn="l" rtl="0">
              <a:spcBef>
                <a:spcPts val="0"/>
              </a:spcBef>
              <a:spcAft>
                <a:spcPts val="0"/>
              </a:spcAft>
              <a:buSzPts val="700"/>
              <a:buNone/>
              <a:defRPr/>
            </a:lvl3pPr>
            <a:lvl4pPr lvl="3" algn="l" rtl="0">
              <a:spcBef>
                <a:spcPts val="0"/>
              </a:spcBef>
              <a:spcAft>
                <a:spcPts val="0"/>
              </a:spcAft>
              <a:buSzPts val="700"/>
              <a:buNone/>
              <a:defRPr/>
            </a:lvl4pPr>
            <a:lvl5pPr lvl="4" algn="l" rtl="0">
              <a:spcBef>
                <a:spcPts val="0"/>
              </a:spcBef>
              <a:spcAft>
                <a:spcPts val="0"/>
              </a:spcAft>
              <a:buSzPts val="700"/>
              <a:buNone/>
              <a:defRPr/>
            </a:lvl5pPr>
            <a:lvl6pPr lvl="5" algn="l" rtl="0">
              <a:spcBef>
                <a:spcPts val="0"/>
              </a:spcBef>
              <a:spcAft>
                <a:spcPts val="0"/>
              </a:spcAft>
              <a:buSzPts val="700"/>
              <a:buNone/>
              <a:defRPr/>
            </a:lvl6pPr>
            <a:lvl7pPr lvl="6" algn="l" rtl="0">
              <a:spcBef>
                <a:spcPts val="0"/>
              </a:spcBef>
              <a:spcAft>
                <a:spcPts val="0"/>
              </a:spcAft>
              <a:buSzPts val="700"/>
              <a:buNone/>
              <a:defRPr/>
            </a:lvl7pPr>
            <a:lvl8pPr lvl="7" algn="l" rtl="0">
              <a:spcBef>
                <a:spcPts val="0"/>
              </a:spcBef>
              <a:spcAft>
                <a:spcPts val="0"/>
              </a:spcAft>
              <a:buSzPts val="700"/>
              <a:buNone/>
              <a:defRPr/>
            </a:lvl8pPr>
            <a:lvl9pPr lvl="8" algn="l" rtl="0">
              <a:spcBef>
                <a:spcPts val="0"/>
              </a:spcBef>
              <a:spcAft>
                <a:spcPts val="0"/>
              </a:spcAft>
              <a:buSzPts val="700"/>
              <a:buNone/>
              <a:defRPr/>
            </a:lvl9pPr>
          </a:lstStyle>
          <a:p>
            <a:endParaRPr/>
          </a:p>
        </p:txBody>
      </p:sp>
      <p:sp>
        <p:nvSpPr>
          <p:cNvPr id="82" name="Google Shape;82;p18"/>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rtl="0">
              <a:spcBef>
                <a:spcPts val="0"/>
              </a:spcBef>
              <a:spcAft>
                <a:spcPts val="0"/>
              </a:spcAft>
              <a:buSzPts val="700"/>
              <a:buNone/>
              <a:defRPr/>
            </a:lvl1pPr>
            <a:lvl2pPr lvl="1" algn="l" rtl="0">
              <a:spcBef>
                <a:spcPts val="0"/>
              </a:spcBef>
              <a:spcAft>
                <a:spcPts val="0"/>
              </a:spcAft>
              <a:buSzPts val="700"/>
              <a:buNone/>
              <a:defRPr/>
            </a:lvl2pPr>
            <a:lvl3pPr lvl="2" algn="l" rtl="0">
              <a:spcBef>
                <a:spcPts val="0"/>
              </a:spcBef>
              <a:spcAft>
                <a:spcPts val="0"/>
              </a:spcAft>
              <a:buSzPts val="700"/>
              <a:buNone/>
              <a:defRPr/>
            </a:lvl3pPr>
            <a:lvl4pPr lvl="3" algn="l" rtl="0">
              <a:spcBef>
                <a:spcPts val="0"/>
              </a:spcBef>
              <a:spcAft>
                <a:spcPts val="0"/>
              </a:spcAft>
              <a:buSzPts val="700"/>
              <a:buNone/>
              <a:defRPr/>
            </a:lvl4pPr>
            <a:lvl5pPr lvl="4" algn="l" rtl="0">
              <a:spcBef>
                <a:spcPts val="0"/>
              </a:spcBef>
              <a:spcAft>
                <a:spcPts val="0"/>
              </a:spcAft>
              <a:buSzPts val="700"/>
              <a:buNone/>
              <a:defRPr/>
            </a:lvl5pPr>
            <a:lvl6pPr lvl="5" algn="l" rtl="0">
              <a:spcBef>
                <a:spcPts val="0"/>
              </a:spcBef>
              <a:spcAft>
                <a:spcPts val="0"/>
              </a:spcAft>
              <a:buSzPts val="700"/>
              <a:buNone/>
              <a:defRPr/>
            </a:lvl6pPr>
            <a:lvl7pPr lvl="6" algn="l" rtl="0">
              <a:spcBef>
                <a:spcPts val="0"/>
              </a:spcBef>
              <a:spcAft>
                <a:spcPts val="0"/>
              </a:spcAft>
              <a:buSzPts val="700"/>
              <a:buNone/>
              <a:defRPr/>
            </a:lvl7pPr>
            <a:lvl8pPr lvl="7" algn="l" rtl="0">
              <a:spcBef>
                <a:spcPts val="0"/>
              </a:spcBef>
              <a:spcAft>
                <a:spcPts val="0"/>
              </a:spcAft>
              <a:buSzPts val="700"/>
              <a:buNone/>
              <a:defRPr/>
            </a:lvl8pPr>
            <a:lvl9pPr lvl="8" algn="l" rtl="0">
              <a:spcBef>
                <a:spcPts val="0"/>
              </a:spcBef>
              <a:spcAft>
                <a:spcPts val="0"/>
              </a:spcAft>
              <a:buSzPts val="700"/>
              <a:buNone/>
              <a:defRPr/>
            </a:lvl9pPr>
          </a:lstStyle>
          <a:p>
            <a:endParaRPr/>
          </a:p>
        </p:txBody>
      </p:sp>
      <p:sp>
        <p:nvSpPr>
          <p:cNvPr id="83" name="Google Shape;83;p18"/>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4"/>
        <p:cNvGrpSpPr/>
        <p:nvPr/>
      </p:nvGrpSpPr>
      <p:grpSpPr>
        <a:xfrm>
          <a:off x="0" y="0"/>
          <a:ext cx="0" cy="0"/>
          <a:chOff x="0" y="0"/>
          <a:chExt cx="0" cy="0"/>
        </a:xfrm>
      </p:grpSpPr>
      <p:sp>
        <p:nvSpPr>
          <p:cNvPr id="85" name="Google Shape;85;p19"/>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rtl="0">
              <a:spcBef>
                <a:spcPts val="0"/>
              </a:spcBef>
              <a:spcAft>
                <a:spcPts val="0"/>
              </a:spcAft>
              <a:buClr>
                <a:schemeClr val="dk1"/>
              </a:buClr>
              <a:buSzPts val="900"/>
              <a:buNone/>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a:endParaRPr/>
          </a:p>
        </p:txBody>
      </p:sp>
      <p:sp>
        <p:nvSpPr>
          <p:cNvPr id="86" name="Google Shape;86;p19"/>
          <p:cNvSpPr txBox="1">
            <a:spLocks noGrp="1"/>
          </p:cNvSpPr>
          <p:nvPr>
            <p:ph type="body" idx="1"/>
          </p:nvPr>
        </p:nvSpPr>
        <p:spPr>
          <a:xfrm>
            <a:off x="228600" y="800100"/>
            <a:ext cx="2019300" cy="2263200"/>
          </a:xfrm>
          <a:prstGeom prst="rect">
            <a:avLst/>
          </a:prstGeom>
          <a:noFill/>
          <a:ln>
            <a:noFill/>
          </a:ln>
        </p:spPr>
        <p:txBody>
          <a:bodyPr spcFirstLastPara="1" wrap="square" lIns="45725" tIns="22850" rIns="45725" bIns="22850" anchor="t" anchorCtr="0">
            <a:normAutofit/>
          </a:bodyPr>
          <a:lstStyle>
            <a:lvl1pPr marL="457200" lvl="0" indent="-317500" algn="l" rtl="0">
              <a:spcBef>
                <a:spcPts val="300"/>
              </a:spcBef>
              <a:spcAft>
                <a:spcPts val="0"/>
              </a:spcAft>
              <a:buClr>
                <a:schemeClr val="dk1"/>
              </a:buClr>
              <a:buSzPts val="1400"/>
              <a:buChar char="•"/>
              <a:defRPr sz="1400"/>
            </a:lvl1pPr>
            <a:lvl2pPr marL="914400" lvl="1" indent="-304800" algn="l" rtl="0">
              <a:spcBef>
                <a:spcPts val="200"/>
              </a:spcBef>
              <a:spcAft>
                <a:spcPts val="0"/>
              </a:spcAft>
              <a:buClr>
                <a:schemeClr val="dk1"/>
              </a:buClr>
              <a:buSzPts val="1200"/>
              <a:buChar char="–"/>
              <a:defRPr sz="1200"/>
            </a:lvl2pPr>
            <a:lvl3pPr marL="1371600" lvl="2" indent="-292100" algn="l" rtl="0">
              <a:spcBef>
                <a:spcPts val="200"/>
              </a:spcBef>
              <a:spcAft>
                <a:spcPts val="0"/>
              </a:spcAft>
              <a:buClr>
                <a:schemeClr val="dk1"/>
              </a:buClr>
              <a:buSzPts val="1000"/>
              <a:buChar char="•"/>
              <a:defRPr sz="1000"/>
            </a:lvl3pPr>
            <a:lvl4pPr marL="1828800" lvl="3" indent="-285750" algn="l" rtl="0">
              <a:spcBef>
                <a:spcPts val="200"/>
              </a:spcBef>
              <a:spcAft>
                <a:spcPts val="0"/>
              </a:spcAft>
              <a:buClr>
                <a:schemeClr val="dk1"/>
              </a:buClr>
              <a:buSzPts val="900"/>
              <a:buChar char="–"/>
              <a:defRPr sz="900"/>
            </a:lvl4pPr>
            <a:lvl5pPr marL="2286000" lvl="4" indent="-285750" algn="l" rtl="0">
              <a:spcBef>
                <a:spcPts val="200"/>
              </a:spcBef>
              <a:spcAft>
                <a:spcPts val="0"/>
              </a:spcAft>
              <a:buClr>
                <a:schemeClr val="dk1"/>
              </a:buClr>
              <a:buSzPts val="900"/>
              <a:buChar char="»"/>
              <a:defRPr sz="900"/>
            </a:lvl5pPr>
            <a:lvl6pPr marL="2743200" lvl="5" indent="-285750" algn="l" rtl="0">
              <a:spcBef>
                <a:spcPts val="200"/>
              </a:spcBef>
              <a:spcAft>
                <a:spcPts val="0"/>
              </a:spcAft>
              <a:buClr>
                <a:schemeClr val="dk1"/>
              </a:buClr>
              <a:buSzPts val="900"/>
              <a:buChar char="•"/>
              <a:defRPr sz="900"/>
            </a:lvl6pPr>
            <a:lvl7pPr marL="3200400" lvl="6" indent="-285750" algn="l" rtl="0">
              <a:spcBef>
                <a:spcPts val="200"/>
              </a:spcBef>
              <a:spcAft>
                <a:spcPts val="0"/>
              </a:spcAft>
              <a:buClr>
                <a:schemeClr val="dk1"/>
              </a:buClr>
              <a:buSzPts val="900"/>
              <a:buChar char="•"/>
              <a:defRPr sz="900"/>
            </a:lvl7pPr>
            <a:lvl8pPr marL="3657600" lvl="7" indent="-285750" algn="l" rtl="0">
              <a:spcBef>
                <a:spcPts val="200"/>
              </a:spcBef>
              <a:spcAft>
                <a:spcPts val="0"/>
              </a:spcAft>
              <a:buClr>
                <a:schemeClr val="dk1"/>
              </a:buClr>
              <a:buSzPts val="900"/>
              <a:buChar char="•"/>
              <a:defRPr sz="900"/>
            </a:lvl8pPr>
            <a:lvl9pPr marL="4114800" lvl="8" indent="-285750" algn="l" rtl="0">
              <a:spcBef>
                <a:spcPts val="200"/>
              </a:spcBef>
              <a:spcAft>
                <a:spcPts val="0"/>
              </a:spcAft>
              <a:buClr>
                <a:schemeClr val="dk1"/>
              </a:buClr>
              <a:buSzPts val="900"/>
              <a:buChar char="•"/>
              <a:defRPr sz="900"/>
            </a:lvl9pPr>
          </a:lstStyle>
          <a:p>
            <a:endParaRPr/>
          </a:p>
        </p:txBody>
      </p:sp>
      <p:sp>
        <p:nvSpPr>
          <p:cNvPr id="87" name="Google Shape;87;p19"/>
          <p:cNvSpPr txBox="1">
            <a:spLocks noGrp="1"/>
          </p:cNvSpPr>
          <p:nvPr>
            <p:ph type="body" idx="2"/>
          </p:nvPr>
        </p:nvSpPr>
        <p:spPr>
          <a:xfrm>
            <a:off x="2324100" y="800100"/>
            <a:ext cx="2019300" cy="2263200"/>
          </a:xfrm>
          <a:prstGeom prst="rect">
            <a:avLst/>
          </a:prstGeom>
          <a:noFill/>
          <a:ln>
            <a:noFill/>
          </a:ln>
        </p:spPr>
        <p:txBody>
          <a:bodyPr spcFirstLastPara="1" wrap="square" lIns="45725" tIns="22850" rIns="45725" bIns="22850" anchor="t" anchorCtr="0">
            <a:normAutofit/>
          </a:bodyPr>
          <a:lstStyle>
            <a:lvl1pPr marL="457200" lvl="0" indent="-317500" algn="l" rtl="0">
              <a:spcBef>
                <a:spcPts val="300"/>
              </a:spcBef>
              <a:spcAft>
                <a:spcPts val="0"/>
              </a:spcAft>
              <a:buClr>
                <a:schemeClr val="dk1"/>
              </a:buClr>
              <a:buSzPts val="1400"/>
              <a:buChar char="•"/>
              <a:defRPr sz="1400"/>
            </a:lvl1pPr>
            <a:lvl2pPr marL="914400" lvl="1" indent="-304800" algn="l" rtl="0">
              <a:spcBef>
                <a:spcPts val="200"/>
              </a:spcBef>
              <a:spcAft>
                <a:spcPts val="0"/>
              </a:spcAft>
              <a:buClr>
                <a:schemeClr val="dk1"/>
              </a:buClr>
              <a:buSzPts val="1200"/>
              <a:buChar char="–"/>
              <a:defRPr sz="1200"/>
            </a:lvl2pPr>
            <a:lvl3pPr marL="1371600" lvl="2" indent="-292100" algn="l" rtl="0">
              <a:spcBef>
                <a:spcPts val="200"/>
              </a:spcBef>
              <a:spcAft>
                <a:spcPts val="0"/>
              </a:spcAft>
              <a:buClr>
                <a:schemeClr val="dk1"/>
              </a:buClr>
              <a:buSzPts val="1000"/>
              <a:buChar char="•"/>
              <a:defRPr sz="1000"/>
            </a:lvl3pPr>
            <a:lvl4pPr marL="1828800" lvl="3" indent="-285750" algn="l" rtl="0">
              <a:spcBef>
                <a:spcPts val="200"/>
              </a:spcBef>
              <a:spcAft>
                <a:spcPts val="0"/>
              </a:spcAft>
              <a:buClr>
                <a:schemeClr val="dk1"/>
              </a:buClr>
              <a:buSzPts val="900"/>
              <a:buChar char="–"/>
              <a:defRPr sz="900"/>
            </a:lvl4pPr>
            <a:lvl5pPr marL="2286000" lvl="4" indent="-285750" algn="l" rtl="0">
              <a:spcBef>
                <a:spcPts val="200"/>
              </a:spcBef>
              <a:spcAft>
                <a:spcPts val="0"/>
              </a:spcAft>
              <a:buClr>
                <a:schemeClr val="dk1"/>
              </a:buClr>
              <a:buSzPts val="900"/>
              <a:buChar char="»"/>
              <a:defRPr sz="900"/>
            </a:lvl5pPr>
            <a:lvl6pPr marL="2743200" lvl="5" indent="-285750" algn="l" rtl="0">
              <a:spcBef>
                <a:spcPts val="200"/>
              </a:spcBef>
              <a:spcAft>
                <a:spcPts val="0"/>
              </a:spcAft>
              <a:buClr>
                <a:schemeClr val="dk1"/>
              </a:buClr>
              <a:buSzPts val="900"/>
              <a:buChar char="•"/>
              <a:defRPr sz="900"/>
            </a:lvl6pPr>
            <a:lvl7pPr marL="3200400" lvl="6" indent="-285750" algn="l" rtl="0">
              <a:spcBef>
                <a:spcPts val="200"/>
              </a:spcBef>
              <a:spcAft>
                <a:spcPts val="0"/>
              </a:spcAft>
              <a:buClr>
                <a:schemeClr val="dk1"/>
              </a:buClr>
              <a:buSzPts val="900"/>
              <a:buChar char="•"/>
              <a:defRPr sz="900"/>
            </a:lvl7pPr>
            <a:lvl8pPr marL="3657600" lvl="7" indent="-285750" algn="l" rtl="0">
              <a:spcBef>
                <a:spcPts val="200"/>
              </a:spcBef>
              <a:spcAft>
                <a:spcPts val="0"/>
              </a:spcAft>
              <a:buClr>
                <a:schemeClr val="dk1"/>
              </a:buClr>
              <a:buSzPts val="900"/>
              <a:buChar char="•"/>
              <a:defRPr sz="900"/>
            </a:lvl8pPr>
            <a:lvl9pPr marL="4114800" lvl="8" indent="-285750" algn="l" rtl="0">
              <a:spcBef>
                <a:spcPts val="200"/>
              </a:spcBef>
              <a:spcAft>
                <a:spcPts val="0"/>
              </a:spcAft>
              <a:buClr>
                <a:schemeClr val="dk1"/>
              </a:buClr>
              <a:buSzPts val="900"/>
              <a:buChar char="•"/>
              <a:defRPr sz="900"/>
            </a:lvl9pPr>
          </a:lstStyle>
          <a:p>
            <a:endParaRPr/>
          </a:p>
        </p:txBody>
      </p:sp>
      <p:sp>
        <p:nvSpPr>
          <p:cNvPr id="88" name="Google Shape;88;p19"/>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rtl="0">
              <a:spcBef>
                <a:spcPts val="0"/>
              </a:spcBef>
              <a:spcAft>
                <a:spcPts val="0"/>
              </a:spcAft>
              <a:buSzPts val="700"/>
              <a:buNone/>
              <a:defRPr/>
            </a:lvl1pPr>
            <a:lvl2pPr lvl="1" algn="l" rtl="0">
              <a:spcBef>
                <a:spcPts val="0"/>
              </a:spcBef>
              <a:spcAft>
                <a:spcPts val="0"/>
              </a:spcAft>
              <a:buSzPts val="700"/>
              <a:buNone/>
              <a:defRPr/>
            </a:lvl2pPr>
            <a:lvl3pPr lvl="2" algn="l" rtl="0">
              <a:spcBef>
                <a:spcPts val="0"/>
              </a:spcBef>
              <a:spcAft>
                <a:spcPts val="0"/>
              </a:spcAft>
              <a:buSzPts val="700"/>
              <a:buNone/>
              <a:defRPr/>
            </a:lvl3pPr>
            <a:lvl4pPr lvl="3" algn="l" rtl="0">
              <a:spcBef>
                <a:spcPts val="0"/>
              </a:spcBef>
              <a:spcAft>
                <a:spcPts val="0"/>
              </a:spcAft>
              <a:buSzPts val="700"/>
              <a:buNone/>
              <a:defRPr/>
            </a:lvl4pPr>
            <a:lvl5pPr lvl="4" algn="l" rtl="0">
              <a:spcBef>
                <a:spcPts val="0"/>
              </a:spcBef>
              <a:spcAft>
                <a:spcPts val="0"/>
              </a:spcAft>
              <a:buSzPts val="700"/>
              <a:buNone/>
              <a:defRPr/>
            </a:lvl5pPr>
            <a:lvl6pPr lvl="5" algn="l" rtl="0">
              <a:spcBef>
                <a:spcPts val="0"/>
              </a:spcBef>
              <a:spcAft>
                <a:spcPts val="0"/>
              </a:spcAft>
              <a:buSzPts val="700"/>
              <a:buNone/>
              <a:defRPr/>
            </a:lvl6pPr>
            <a:lvl7pPr lvl="6" algn="l" rtl="0">
              <a:spcBef>
                <a:spcPts val="0"/>
              </a:spcBef>
              <a:spcAft>
                <a:spcPts val="0"/>
              </a:spcAft>
              <a:buSzPts val="700"/>
              <a:buNone/>
              <a:defRPr/>
            </a:lvl7pPr>
            <a:lvl8pPr lvl="7" algn="l" rtl="0">
              <a:spcBef>
                <a:spcPts val="0"/>
              </a:spcBef>
              <a:spcAft>
                <a:spcPts val="0"/>
              </a:spcAft>
              <a:buSzPts val="700"/>
              <a:buNone/>
              <a:defRPr/>
            </a:lvl8pPr>
            <a:lvl9pPr lvl="8" algn="l" rtl="0">
              <a:spcBef>
                <a:spcPts val="0"/>
              </a:spcBef>
              <a:spcAft>
                <a:spcPts val="0"/>
              </a:spcAft>
              <a:buSzPts val="700"/>
              <a:buNone/>
              <a:defRPr/>
            </a:lvl9pPr>
          </a:lstStyle>
          <a:p>
            <a:endParaRPr/>
          </a:p>
        </p:txBody>
      </p:sp>
      <p:sp>
        <p:nvSpPr>
          <p:cNvPr id="89" name="Google Shape;89;p19"/>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rtl="0">
              <a:spcBef>
                <a:spcPts val="0"/>
              </a:spcBef>
              <a:spcAft>
                <a:spcPts val="0"/>
              </a:spcAft>
              <a:buSzPts val="700"/>
              <a:buNone/>
              <a:defRPr/>
            </a:lvl1pPr>
            <a:lvl2pPr lvl="1" algn="l" rtl="0">
              <a:spcBef>
                <a:spcPts val="0"/>
              </a:spcBef>
              <a:spcAft>
                <a:spcPts val="0"/>
              </a:spcAft>
              <a:buSzPts val="700"/>
              <a:buNone/>
              <a:defRPr/>
            </a:lvl2pPr>
            <a:lvl3pPr lvl="2" algn="l" rtl="0">
              <a:spcBef>
                <a:spcPts val="0"/>
              </a:spcBef>
              <a:spcAft>
                <a:spcPts val="0"/>
              </a:spcAft>
              <a:buSzPts val="700"/>
              <a:buNone/>
              <a:defRPr/>
            </a:lvl3pPr>
            <a:lvl4pPr lvl="3" algn="l" rtl="0">
              <a:spcBef>
                <a:spcPts val="0"/>
              </a:spcBef>
              <a:spcAft>
                <a:spcPts val="0"/>
              </a:spcAft>
              <a:buSzPts val="700"/>
              <a:buNone/>
              <a:defRPr/>
            </a:lvl4pPr>
            <a:lvl5pPr lvl="4" algn="l" rtl="0">
              <a:spcBef>
                <a:spcPts val="0"/>
              </a:spcBef>
              <a:spcAft>
                <a:spcPts val="0"/>
              </a:spcAft>
              <a:buSzPts val="700"/>
              <a:buNone/>
              <a:defRPr/>
            </a:lvl5pPr>
            <a:lvl6pPr lvl="5" algn="l" rtl="0">
              <a:spcBef>
                <a:spcPts val="0"/>
              </a:spcBef>
              <a:spcAft>
                <a:spcPts val="0"/>
              </a:spcAft>
              <a:buSzPts val="700"/>
              <a:buNone/>
              <a:defRPr/>
            </a:lvl6pPr>
            <a:lvl7pPr lvl="6" algn="l" rtl="0">
              <a:spcBef>
                <a:spcPts val="0"/>
              </a:spcBef>
              <a:spcAft>
                <a:spcPts val="0"/>
              </a:spcAft>
              <a:buSzPts val="700"/>
              <a:buNone/>
              <a:defRPr/>
            </a:lvl7pPr>
            <a:lvl8pPr lvl="7" algn="l" rtl="0">
              <a:spcBef>
                <a:spcPts val="0"/>
              </a:spcBef>
              <a:spcAft>
                <a:spcPts val="0"/>
              </a:spcAft>
              <a:buSzPts val="700"/>
              <a:buNone/>
              <a:defRPr/>
            </a:lvl8pPr>
            <a:lvl9pPr lvl="8" algn="l" rtl="0">
              <a:spcBef>
                <a:spcPts val="0"/>
              </a:spcBef>
              <a:spcAft>
                <a:spcPts val="0"/>
              </a:spcAft>
              <a:buSzPts val="700"/>
              <a:buNone/>
              <a:defRPr/>
            </a:lvl9pPr>
          </a:lstStyle>
          <a:p>
            <a:endParaRPr/>
          </a:p>
        </p:txBody>
      </p:sp>
      <p:sp>
        <p:nvSpPr>
          <p:cNvPr id="90" name="Google Shape;90;p19"/>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1"/>
        <p:cNvGrpSpPr/>
        <p:nvPr/>
      </p:nvGrpSpPr>
      <p:grpSpPr>
        <a:xfrm>
          <a:off x="0" y="0"/>
          <a:ext cx="0" cy="0"/>
          <a:chOff x="0" y="0"/>
          <a:chExt cx="0" cy="0"/>
        </a:xfrm>
      </p:grpSpPr>
      <p:sp>
        <p:nvSpPr>
          <p:cNvPr id="92" name="Google Shape;92;p20"/>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rtl="0">
              <a:spcBef>
                <a:spcPts val="0"/>
              </a:spcBef>
              <a:spcAft>
                <a:spcPts val="0"/>
              </a:spcAft>
              <a:buClr>
                <a:schemeClr val="dk1"/>
              </a:buClr>
              <a:buSzPts val="2200"/>
              <a:buFont typeface="Calibri"/>
              <a:buNone/>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a:endParaRPr/>
          </a:p>
        </p:txBody>
      </p:sp>
      <p:sp>
        <p:nvSpPr>
          <p:cNvPr id="93" name="Google Shape;93;p20"/>
          <p:cNvSpPr txBox="1">
            <a:spLocks noGrp="1"/>
          </p:cNvSpPr>
          <p:nvPr>
            <p:ph type="body" idx="1"/>
          </p:nvPr>
        </p:nvSpPr>
        <p:spPr>
          <a:xfrm>
            <a:off x="228600" y="767556"/>
            <a:ext cx="2020200" cy="320100"/>
          </a:xfrm>
          <a:prstGeom prst="rect">
            <a:avLst/>
          </a:prstGeom>
          <a:noFill/>
          <a:ln>
            <a:noFill/>
          </a:ln>
        </p:spPr>
        <p:txBody>
          <a:bodyPr spcFirstLastPara="1" wrap="square" lIns="45725" tIns="22850" rIns="45725" bIns="22850" anchor="b" anchorCtr="0">
            <a:normAutofit/>
          </a:bodyPr>
          <a:lstStyle>
            <a:lvl1pPr marL="457200" lvl="0" indent="-228600" algn="l" rtl="0">
              <a:spcBef>
                <a:spcPts val="200"/>
              </a:spcBef>
              <a:spcAft>
                <a:spcPts val="0"/>
              </a:spcAft>
              <a:buClr>
                <a:schemeClr val="dk1"/>
              </a:buClr>
              <a:buSzPts val="1200"/>
              <a:buNone/>
              <a:defRPr sz="1200" b="1"/>
            </a:lvl1pPr>
            <a:lvl2pPr marL="914400" lvl="1" indent="-228600" algn="l" rtl="0">
              <a:spcBef>
                <a:spcPts val="200"/>
              </a:spcBef>
              <a:spcAft>
                <a:spcPts val="0"/>
              </a:spcAft>
              <a:buClr>
                <a:schemeClr val="dk1"/>
              </a:buClr>
              <a:buSzPts val="1000"/>
              <a:buNone/>
              <a:defRPr sz="1000" b="1"/>
            </a:lvl2pPr>
            <a:lvl3pPr marL="1371600" lvl="2" indent="-228600" algn="l" rtl="0">
              <a:spcBef>
                <a:spcPts val="200"/>
              </a:spcBef>
              <a:spcAft>
                <a:spcPts val="0"/>
              </a:spcAft>
              <a:buClr>
                <a:schemeClr val="dk1"/>
              </a:buClr>
              <a:buSzPts val="900"/>
              <a:buNone/>
              <a:defRPr sz="900" b="1"/>
            </a:lvl3pPr>
            <a:lvl4pPr marL="1828800" lvl="3" indent="-228600" algn="l" rtl="0">
              <a:spcBef>
                <a:spcPts val="200"/>
              </a:spcBef>
              <a:spcAft>
                <a:spcPts val="0"/>
              </a:spcAft>
              <a:buClr>
                <a:schemeClr val="dk1"/>
              </a:buClr>
              <a:buSzPts val="800"/>
              <a:buNone/>
              <a:defRPr sz="800" b="1"/>
            </a:lvl4pPr>
            <a:lvl5pPr marL="2286000" lvl="4" indent="-228600" algn="l" rtl="0">
              <a:spcBef>
                <a:spcPts val="200"/>
              </a:spcBef>
              <a:spcAft>
                <a:spcPts val="0"/>
              </a:spcAft>
              <a:buClr>
                <a:schemeClr val="dk1"/>
              </a:buClr>
              <a:buSzPts val="800"/>
              <a:buNone/>
              <a:defRPr sz="800" b="1"/>
            </a:lvl5pPr>
            <a:lvl6pPr marL="2743200" lvl="5" indent="-228600" algn="l" rtl="0">
              <a:spcBef>
                <a:spcPts val="200"/>
              </a:spcBef>
              <a:spcAft>
                <a:spcPts val="0"/>
              </a:spcAft>
              <a:buClr>
                <a:schemeClr val="dk1"/>
              </a:buClr>
              <a:buSzPts val="800"/>
              <a:buNone/>
              <a:defRPr sz="800" b="1"/>
            </a:lvl6pPr>
            <a:lvl7pPr marL="3200400" lvl="6" indent="-228600" algn="l" rtl="0">
              <a:spcBef>
                <a:spcPts val="200"/>
              </a:spcBef>
              <a:spcAft>
                <a:spcPts val="0"/>
              </a:spcAft>
              <a:buClr>
                <a:schemeClr val="dk1"/>
              </a:buClr>
              <a:buSzPts val="800"/>
              <a:buNone/>
              <a:defRPr sz="800" b="1"/>
            </a:lvl7pPr>
            <a:lvl8pPr marL="3657600" lvl="7" indent="-228600" algn="l" rtl="0">
              <a:spcBef>
                <a:spcPts val="200"/>
              </a:spcBef>
              <a:spcAft>
                <a:spcPts val="0"/>
              </a:spcAft>
              <a:buClr>
                <a:schemeClr val="dk1"/>
              </a:buClr>
              <a:buSzPts val="800"/>
              <a:buNone/>
              <a:defRPr sz="800" b="1"/>
            </a:lvl8pPr>
            <a:lvl9pPr marL="4114800" lvl="8" indent="-228600" algn="l" rtl="0">
              <a:spcBef>
                <a:spcPts val="200"/>
              </a:spcBef>
              <a:spcAft>
                <a:spcPts val="0"/>
              </a:spcAft>
              <a:buClr>
                <a:schemeClr val="dk1"/>
              </a:buClr>
              <a:buSzPts val="800"/>
              <a:buNone/>
              <a:defRPr sz="800" b="1"/>
            </a:lvl9pPr>
          </a:lstStyle>
          <a:p>
            <a:endParaRPr/>
          </a:p>
        </p:txBody>
      </p:sp>
      <p:sp>
        <p:nvSpPr>
          <p:cNvPr id="94" name="Google Shape;94;p20"/>
          <p:cNvSpPr txBox="1">
            <a:spLocks noGrp="1"/>
          </p:cNvSpPr>
          <p:nvPr>
            <p:ph type="body" idx="2"/>
          </p:nvPr>
        </p:nvSpPr>
        <p:spPr>
          <a:xfrm>
            <a:off x="228600" y="1087438"/>
            <a:ext cx="2020200" cy="1975800"/>
          </a:xfrm>
          <a:prstGeom prst="rect">
            <a:avLst/>
          </a:prstGeom>
          <a:noFill/>
          <a:ln>
            <a:noFill/>
          </a:ln>
        </p:spPr>
        <p:txBody>
          <a:bodyPr spcFirstLastPara="1" wrap="square" lIns="45725" tIns="22850" rIns="45725" bIns="22850" anchor="t" anchorCtr="0">
            <a:normAutofit/>
          </a:bodyPr>
          <a:lstStyle>
            <a:lvl1pPr marL="457200" lvl="0" indent="-304800" algn="l" rtl="0">
              <a:spcBef>
                <a:spcPts val="200"/>
              </a:spcBef>
              <a:spcAft>
                <a:spcPts val="0"/>
              </a:spcAft>
              <a:buClr>
                <a:schemeClr val="dk1"/>
              </a:buClr>
              <a:buSzPts val="1200"/>
              <a:buChar char="•"/>
              <a:defRPr sz="1200"/>
            </a:lvl1pPr>
            <a:lvl2pPr marL="914400" lvl="1" indent="-292100" algn="l" rtl="0">
              <a:spcBef>
                <a:spcPts val="200"/>
              </a:spcBef>
              <a:spcAft>
                <a:spcPts val="0"/>
              </a:spcAft>
              <a:buClr>
                <a:schemeClr val="dk1"/>
              </a:buClr>
              <a:buSzPts val="1000"/>
              <a:buChar char="–"/>
              <a:defRPr sz="1000"/>
            </a:lvl2pPr>
            <a:lvl3pPr marL="1371600" lvl="2" indent="-285750" algn="l" rtl="0">
              <a:spcBef>
                <a:spcPts val="200"/>
              </a:spcBef>
              <a:spcAft>
                <a:spcPts val="0"/>
              </a:spcAft>
              <a:buClr>
                <a:schemeClr val="dk1"/>
              </a:buClr>
              <a:buSzPts val="900"/>
              <a:buChar char="•"/>
              <a:defRPr sz="900"/>
            </a:lvl3pPr>
            <a:lvl4pPr marL="1828800" lvl="3" indent="-279400" algn="l" rtl="0">
              <a:spcBef>
                <a:spcPts val="200"/>
              </a:spcBef>
              <a:spcAft>
                <a:spcPts val="0"/>
              </a:spcAft>
              <a:buClr>
                <a:schemeClr val="dk1"/>
              </a:buClr>
              <a:buSzPts val="800"/>
              <a:buChar char="–"/>
              <a:defRPr sz="800"/>
            </a:lvl4pPr>
            <a:lvl5pPr marL="2286000" lvl="4" indent="-279400" algn="l" rtl="0">
              <a:spcBef>
                <a:spcPts val="200"/>
              </a:spcBef>
              <a:spcAft>
                <a:spcPts val="0"/>
              </a:spcAft>
              <a:buClr>
                <a:schemeClr val="dk1"/>
              </a:buClr>
              <a:buSzPts val="800"/>
              <a:buChar char="»"/>
              <a:defRPr sz="800"/>
            </a:lvl5pPr>
            <a:lvl6pPr marL="2743200" lvl="5" indent="-279400" algn="l" rtl="0">
              <a:spcBef>
                <a:spcPts val="200"/>
              </a:spcBef>
              <a:spcAft>
                <a:spcPts val="0"/>
              </a:spcAft>
              <a:buClr>
                <a:schemeClr val="dk1"/>
              </a:buClr>
              <a:buSzPts val="800"/>
              <a:buChar char="•"/>
              <a:defRPr sz="800"/>
            </a:lvl6pPr>
            <a:lvl7pPr marL="3200400" lvl="6" indent="-279400" algn="l" rtl="0">
              <a:spcBef>
                <a:spcPts val="200"/>
              </a:spcBef>
              <a:spcAft>
                <a:spcPts val="0"/>
              </a:spcAft>
              <a:buClr>
                <a:schemeClr val="dk1"/>
              </a:buClr>
              <a:buSzPts val="800"/>
              <a:buChar char="•"/>
              <a:defRPr sz="800"/>
            </a:lvl7pPr>
            <a:lvl8pPr marL="3657600" lvl="7" indent="-279400" algn="l" rtl="0">
              <a:spcBef>
                <a:spcPts val="200"/>
              </a:spcBef>
              <a:spcAft>
                <a:spcPts val="0"/>
              </a:spcAft>
              <a:buClr>
                <a:schemeClr val="dk1"/>
              </a:buClr>
              <a:buSzPts val="800"/>
              <a:buChar char="•"/>
              <a:defRPr sz="800"/>
            </a:lvl8pPr>
            <a:lvl9pPr marL="4114800" lvl="8" indent="-279400" algn="l" rtl="0">
              <a:spcBef>
                <a:spcPts val="200"/>
              </a:spcBef>
              <a:spcAft>
                <a:spcPts val="0"/>
              </a:spcAft>
              <a:buClr>
                <a:schemeClr val="dk1"/>
              </a:buClr>
              <a:buSzPts val="800"/>
              <a:buChar char="•"/>
              <a:defRPr sz="800"/>
            </a:lvl9pPr>
          </a:lstStyle>
          <a:p>
            <a:endParaRPr/>
          </a:p>
        </p:txBody>
      </p:sp>
      <p:sp>
        <p:nvSpPr>
          <p:cNvPr id="95" name="Google Shape;95;p20"/>
          <p:cNvSpPr txBox="1">
            <a:spLocks noGrp="1"/>
          </p:cNvSpPr>
          <p:nvPr>
            <p:ph type="body" idx="3"/>
          </p:nvPr>
        </p:nvSpPr>
        <p:spPr>
          <a:xfrm>
            <a:off x="2322513" y="767556"/>
            <a:ext cx="2021100" cy="320100"/>
          </a:xfrm>
          <a:prstGeom prst="rect">
            <a:avLst/>
          </a:prstGeom>
          <a:noFill/>
          <a:ln>
            <a:noFill/>
          </a:ln>
        </p:spPr>
        <p:txBody>
          <a:bodyPr spcFirstLastPara="1" wrap="square" lIns="45725" tIns="22850" rIns="45725" bIns="22850" anchor="b" anchorCtr="0">
            <a:normAutofit/>
          </a:bodyPr>
          <a:lstStyle>
            <a:lvl1pPr marL="457200" lvl="0" indent="-228600" algn="l" rtl="0">
              <a:spcBef>
                <a:spcPts val="200"/>
              </a:spcBef>
              <a:spcAft>
                <a:spcPts val="0"/>
              </a:spcAft>
              <a:buClr>
                <a:schemeClr val="dk1"/>
              </a:buClr>
              <a:buSzPts val="1200"/>
              <a:buNone/>
              <a:defRPr sz="1200" b="1"/>
            </a:lvl1pPr>
            <a:lvl2pPr marL="914400" lvl="1" indent="-228600" algn="l" rtl="0">
              <a:spcBef>
                <a:spcPts val="200"/>
              </a:spcBef>
              <a:spcAft>
                <a:spcPts val="0"/>
              </a:spcAft>
              <a:buClr>
                <a:schemeClr val="dk1"/>
              </a:buClr>
              <a:buSzPts val="1000"/>
              <a:buNone/>
              <a:defRPr sz="1000" b="1"/>
            </a:lvl2pPr>
            <a:lvl3pPr marL="1371600" lvl="2" indent="-228600" algn="l" rtl="0">
              <a:spcBef>
                <a:spcPts val="200"/>
              </a:spcBef>
              <a:spcAft>
                <a:spcPts val="0"/>
              </a:spcAft>
              <a:buClr>
                <a:schemeClr val="dk1"/>
              </a:buClr>
              <a:buSzPts val="900"/>
              <a:buNone/>
              <a:defRPr sz="900" b="1"/>
            </a:lvl3pPr>
            <a:lvl4pPr marL="1828800" lvl="3" indent="-228600" algn="l" rtl="0">
              <a:spcBef>
                <a:spcPts val="200"/>
              </a:spcBef>
              <a:spcAft>
                <a:spcPts val="0"/>
              </a:spcAft>
              <a:buClr>
                <a:schemeClr val="dk1"/>
              </a:buClr>
              <a:buSzPts val="800"/>
              <a:buNone/>
              <a:defRPr sz="800" b="1"/>
            </a:lvl4pPr>
            <a:lvl5pPr marL="2286000" lvl="4" indent="-228600" algn="l" rtl="0">
              <a:spcBef>
                <a:spcPts val="200"/>
              </a:spcBef>
              <a:spcAft>
                <a:spcPts val="0"/>
              </a:spcAft>
              <a:buClr>
                <a:schemeClr val="dk1"/>
              </a:buClr>
              <a:buSzPts val="800"/>
              <a:buNone/>
              <a:defRPr sz="800" b="1"/>
            </a:lvl5pPr>
            <a:lvl6pPr marL="2743200" lvl="5" indent="-228600" algn="l" rtl="0">
              <a:spcBef>
                <a:spcPts val="200"/>
              </a:spcBef>
              <a:spcAft>
                <a:spcPts val="0"/>
              </a:spcAft>
              <a:buClr>
                <a:schemeClr val="dk1"/>
              </a:buClr>
              <a:buSzPts val="800"/>
              <a:buNone/>
              <a:defRPr sz="800" b="1"/>
            </a:lvl6pPr>
            <a:lvl7pPr marL="3200400" lvl="6" indent="-228600" algn="l" rtl="0">
              <a:spcBef>
                <a:spcPts val="200"/>
              </a:spcBef>
              <a:spcAft>
                <a:spcPts val="0"/>
              </a:spcAft>
              <a:buClr>
                <a:schemeClr val="dk1"/>
              </a:buClr>
              <a:buSzPts val="800"/>
              <a:buNone/>
              <a:defRPr sz="800" b="1"/>
            </a:lvl7pPr>
            <a:lvl8pPr marL="3657600" lvl="7" indent="-228600" algn="l" rtl="0">
              <a:spcBef>
                <a:spcPts val="200"/>
              </a:spcBef>
              <a:spcAft>
                <a:spcPts val="0"/>
              </a:spcAft>
              <a:buClr>
                <a:schemeClr val="dk1"/>
              </a:buClr>
              <a:buSzPts val="800"/>
              <a:buNone/>
              <a:defRPr sz="800" b="1"/>
            </a:lvl8pPr>
            <a:lvl9pPr marL="4114800" lvl="8" indent="-228600" algn="l" rtl="0">
              <a:spcBef>
                <a:spcPts val="200"/>
              </a:spcBef>
              <a:spcAft>
                <a:spcPts val="0"/>
              </a:spcAft>
              <a:buClr>
                <a:schemeClr val="dk1"/>
              </a:buClr>
              <a:buSzPts val="800"/>
              <a:buNone/>
              <a:defRPr sz="800" b="1"/>
            </a:lvl9pPr>
          </a:lstStyle>
          <a:p>
            <a:endParaRPr/>
          </a:p>
        </p:txBody>
      </p:sp>
      <p:sp>
        <p:nvSpPr>
          <p:cNvPr id="96" name="Google Shape;96;p20"/>
          <p:cNvSpPr txBox="1">
            <a:spLocks noGrp="1"/>
          </p:cNvSpPr>
          <p:nvPr>
            <p:ph type="body" idx="4"/>
          </p:nvPr>
        </p:nvSpPr>
        <p:spPr>
          <a:xfrm>
            <a:off x="2322513" y="1087438"/>
            <a:ext cx="2021100" cy="1975800"/>
          </a:xfrm>
          <a:prstGeom prst="rect">
            <a:avLst/>
          </a:prstGeom>
          <a:noFill/>
          <a:ln>
            <a:noFill/>
          </a:ln>
        </p:spPr>
        <p:txBody>
          <a:bodyPr spcFirstLastPara="1" wrap="square" lIns="45725" tIns="22850" rIns="45725" bIns="22850" anchor="t" anchorCtr="0">
            <a:normAutofit/>
          </a:bodyPr>
          <a:lstStyle>
            <a:lvl1pPr marL="457200" lvl="0" indent="-304800" algn="l" rtl="0">
              <a:spcBef>
                <a:spcPts val="200"/>
              </a:spcBef>
              <a:spcAft>
                <a:spcPts val="0"/>
              </a:spcAft>
              <a:buClr>
                <a:schemeClr val="dk1"/>
              </a:buClr>
              <a:buSzPts val="1200"/>
              <a:buChar char="•"/>
              <a:defRPr sz="1200"/>
            </a:lvl1pPr>
            <a:lvl2pPr marL="914400" lvl="1" indent="-292100" algn="l" rtl="0">
              <a:spcBef>
                <a:spcPts val="200"/>
              </a:spcBef>
              <a:spcAft>
                <a:spcPts val="0"/>
              </a:spcAft>
              <a:buClr>
                <a:schemeClr val="dk1"/>
              </a:buClr>
              <a:buSzPts val="1000"/>
              <a:buChar char="–"/>
              <a:defRPr sz="1000"/>
            </a:lvl2pPr>
            <a:lvl3pPr marL="1371600" lvl="2" indent="-285750" algn="l" rtl="0">
              <a:spcBef>
                <a:spcPts val="200"/>
              </a:spcBef>
              <a:spcAft>
                <a:spcPts val="0"/>
              </a:spcAft>
              <a:buClr>
                <a:schemeClr val="dk1"/>
              </a:buClr>
              <a:buSzPts val="900"/>
              <a:buChar char="•"/>
              <a:defRPr sz="900"/>
            </a:lvl3pPr>
            <a:lvl4pPr marL="1828800" lvl="3" indent="-279400" algn="l" rtl="0">
              <a:spcBef>
                <a:spcPts val="200"/>
              </a:spcBef>
              <a:spcAft>
                <a:spcPts val="0"/>
              </a:spcAft>
              <a:buClr>
                <a:schemeClr val="dk1"/>
              </a:buClr>
              <a:buSzPts val="800"/>
              <a:buChar char="–"/>
              <a:defRPr sz="800"/>
            </a:lvl4pPr>
            <a:lvl5pPr marL="2286000" lvl="4" indent="-279400" algn="l" rtl="0">
              <a:spcBef>
                <a:spcPts val="200"/>
              </a:spcBef>
              <a:spcAft>
                <a:spcPts val="0"/>
              </a:spcAft>
              <a:buClr>
                <a:schemeClr val="dk1"/>
              </a:buClr>
              <a:buSzPts val="800"/>
              <a:buChar char="»"/>
              <a:defRPr sz="800"/>
            </a:lvl5pPr>
            <a:lvl6pPr marL="2743200" lvl="5" indent="-279400" algn="l" rtl="0">
              <a:spcBef>
                <a:spcPts val="200"/>
              </a:spcBef>
              <a:spcAft>
                <a:spcPts val="0"/>
              </a:spcAft>
              <a:buClr>
                <a:schemeClr val="dk1"/>
              </a:buClr>
              <a:buSzPts val="800"/>
              <a:buChar char="•"/>
              <a:defRPr sz="800"/>
            </a:lvl6pPr>
            <a:lvl7pPr marL="3200400" lvl="6" indent="-279400" algn="l" rtl="0">
              <a:spcBef>
                <a:spcPts val="200"/>
              </a:spcBef>
              <a:spcAft>
                <a:spcPts val="0"/>
              </a:spcAft>
              <a:buClr>
                <a:schemeClr val="dk1"/>
              </a:buClr>
              <a:buSzPts val="800"/>
              <a:buChar char="•"/>
              <a:defRPr sz="800"/>
            </a:lvl7pPr>
            <a:lvl8pPr marL="3657600" lvl="7" indent="-279400" algn="l" rtl="0">
              <a:spcBef>
                <a:spcPts val="200"/>
              </a:spcBef>
              <a:spcAft>
                <a:spcPts val="0"/>
              </a:spcAft>
              <a:buClr>
                <a:schemeClr val="dk1"/>
              </a:buClr>
              <a:buSzPts val="800"/>
              <a:buChar char="•"/>
              <a:defRPr sz="800"/>
            </a:lvl8pPr>
            <a:lvl9pPr marL="4114800" lvl="8" indent="-279400" algn="l" rtl="0">
              <a:spcBef>
                <a:spcPts val="200"/>
              </a:spcBef>
              <a:spcAft>
                <a:spcPts val="0"/>
              </a:spcAft>
              <a:buClr>
                <a:schemeClr val="dk1"/>
              </a:buClr>
              <a:buSzPts val="800"/>
              <a:buChar char="•"/>
              <a:defRPr sz="800"/>
            </a:lvl9pPr>
          </a:lstStyle>
          <a:p>
            <a:endParaRPr/>
          </a:p>
        </p:txBody>
      </p:sp>
      <p:sp>
        <p:nvSpPr>
          <p:cNvPr id="97" name="Google Shape;97;p20"/>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rtl="0">
              <a:spcBef>
                <a:spcPts val="0"/>
              </a:spcBef>
              <a:spcAft>
                <a:spcPts val="0"/>
              </a:spcAft>
              <a:buSzPts val="700"/>
              <a:buNone/>
              <a:defRPr/>
            </a:lvl1pPr>
            <a:lvl2pPr lvl="1" algn="l" rtl="0">
              <a:spcBef>
                <a:spcPts val="0"/>
              </a:spcBef>
              <a:spcAft>
                <a:spcPts val="0"/>
              </a:spcAft>
              <a:buSzPts val="700"/>
              <a:buNone/>
              <a:defRPr/>
            </a:lvl2pPr>
            <a:lvl3pPr lvl="2" algn="l" rtl="0">
              <a:spcBef>
                <a:spcPts val="0"/>
              </a:spcBef>
              <a:spcAft>
                <a:spcPts val="0"/>
              </a:spcAft>
              <a:buSzPts val="700"/>
              <a:buNone/>
              <a:defRPr/>
            </a:lvl3pPr>
            <a:lvl4pPr lvl="3" algn="l" rtl="0">
              <a:spcBef>
                <a:spcPts val="0"/>
              </a:spcBef>
              <a:spcAft>
                <a:spcPts val="0"/>
              </a:spcAft>
              <a:buSzPts val="700"/>
              <a:buNone/>
              <a:defRPr/>
            </a:lvl4pPr>
            <a:lvl5pPr lvl="4" algn="l" rtl="0">
              <a:spcBef>
                <a:spcPts val="0"/>
              </a:spcBef>
              <a:spcAft>
                <a:spcPts val="0"/>
              </a:spcAft>
              <a:buSzPts val="700"/>
              <a:buNone/>
              <a:defRPr/>
            </a:lvl5pPr>
            <a:lvl6pPr lvl="5" algn="l" rtl="0">
              <a:spcBef>
                <a:spcPts val="0"/>
              </a:spcBef>
              <a:spcAft>
                <a:spcPts val="0"/>
              </a:spcAft>
              <a:buSzPts val="700"/>
              <a:buNone/>
              <a:defRPr/>
            </a:lvl6pPr>
            <a:lvl7pPr lvl="6" algn="l" rtl="0">
              <a:spcBef>
                <a:spcPts val="0"/>
              </a:spcBef>
              <a:spcAft>
                <a:spcPts val="0"/>
              </a:spcAft>
              <a:buSzPts val="700"/>
              <a:buNone/>
              <a:defRPr/>
            </a:lvl7pPr>
            <a:lvl8pPr lvl="7" algn="l" rtl="0">
              <a:spcBef>
                <a:spcPts val="0"/>
              </a:spcBef>
              <a:spcAft>
                <a:spcPts val="0"/>
              </a:spcAft>
              <a:buSzPts val="700"/>
              <a:buNone/>
              <a:defRPr/>
            </a:lvl8pPr>
            <a:lvl9pPr lvl="8" algn="l" rtl="0">
              <a:spcBef>
                <a:spcPts val="0"/>
              </a:spcBef>
              <a:spcAft>
                <a:spcPts val="0"/>
              </a:spcAft>
              <a:buSzPts val="700"/>
              <a:buNone/>
              <a:defRPr/>
            </a:lvl9pPr>
          </a:lstStyle>
          <a:p>
            <a:endParaRPr/>
          </a:p>
        </p:txBody>
      </p:sp>
      <p:sp>
        <p:nvSpPr>
          <p:cNvPr id="98" name="Google Shape;98;p20"/>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rtl="0">
              <a:spcBef>
                <a:spcPts val="0"/>
              </a:spcBef>
              <a:spcAft>
                <a:spcPts val="0"/>
              </a:spcAft>
              <a:buSzPts val="700"/>
              <a:buNone/>
              <a:defRPr/>
            </a:lvl1pPr>
            <a:lvl2pPr lvl="1" algn="l" rtl="0">
              <a:spcBef>
                <a:spcPts val="0"/>
              </a:spcBef>
              <a:spcAft>
                <a:spcPts val="0"/>
              </a:spcAft>
              <a:buSzPts val="700"/>
              <a:buNone/>
              <a:defRPr/>
            </a:lvl2pPr>
            <a:lvl3pPr lvl="2" algn="l" rtl="0">
              <a:spcBef>
                <a:spcPts val="0"/>
              </a:spcBef>
              <a:spcAft>
                <a:spcPts val="0"/>
              </a:spcAft>
              <a:buSzPts val="700"/>
              <a:buNone/>
              <a:defRPr/>
            </a:lvl3pPr>
            <a:lvl4pPr lvl="3" algn="l" rtl="0">
              <a:spcBef>
                <a:spcPts val="0"/>
              </a:spcBef>
              <a:spcAft>
                <a:spcPts val="0"/>
              </a:spcAft>
              <a:buSzPts val="700"/>
              <a:buNone/>
              <a:defRPr/>
            </a:lvl4pPr>
            <a:lvl5pPr lvl="4" algn="l" rtl="0">
              <a:spcBef>
                <a:spcPts val="0"/>
              </a:spcBef>
              <a:spcAft>
                <a:spcPts val="0"/>
              </a:spcAft>
              <a:buSzPts val="700"/>
              <a:buNone/>
              <a:defRPr/>
            </a:lvl5pPr>
            <a:lvl6pPr lvl="5" algn="l" rtl="0">
              <a:spcBef>
                <a:spcPts val="0"/>
              </a:spcBef>
              <a:spcAft>
                <a:spcPts val="0"/>
              </a:spcAft>
              <a:buSzPts val="700"/>
              <a:buNone/>
              <a:defRPr/>
            </a:lvl6pPr>
            <a:lvl7pPr lvl="6" algn="l" rtl="0">
              <a:spcBef>
                <a:spcPts val="0"/>
              </a:spcBef>
              <a:spcAft>
                <a:spcPts val="0"/>
              </a:spcAft>
              <a:buSzPts val="700"/>
              <a:buNone/>
              <a:defRPr/>
            </a:lvl7pPr>
            <a:lvl8pPr lvl="7" algn="l" rtl="0">
              <a:spcBef>
                <a:spcPts val="0"/>
              </a:spcBef>
              <a:spcAft>
                <a:spcPts val="0"/>
              </a:spcAft>
              <a:buSzPts val="700"/>
              <a:buNone/>
              <a:defRPr/>
            </a:lvl8pPr>
            <a:lvl9pPr lvl="8" algn="l" rtl="0">
              <a:spcBef>
                <a:spcPts val="0"/>
              </a:spcBef>
              <a:spcAft>
                <a:spcPts val="0"/>
              </a:spcAft>
              <a:buSzPts val="700"/>
              <a:buNone/>
              <a:defRPr/>
            </a:lvl9pPr>
          </a:lstStyle>
          <a:p>
            <a:endParaRPr/>
          </a:p>
        </p:txBody>
      </p:sp>
      <p:sp>
        <p:nvSpPr>
          <p:cNvPr id="99" name="Google Shape;99;p20"/>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0"/>
        <p:cNvGrpSpPr/>
        <p:nvPr/>
      </p:nvGrpSpPr>
      <p:grpSpPr>
        <a:xfrm>
          <a:off x="0" y="0"/>
          <a:ext cx="0" cy="0"/>
          <a:chOff x="0" y="0"/>
          <a:chExt cx="0" cy="0"/>
        </a:xfrm>
      </p:grpSpPr>
      <p:sp>
        <p:nvSpPr>
          <p:cNvPr id="101" name="Google Shape;101;p21"/>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rtl="0">
              <a:spcBef>
                <a:spcPts val="0"/>
              </a:spcBef>
              <a:spcAft>
                <a:spcPts val="0"/>
              </a:spcAft>
              <a:buClr>
                <a:schemeClr val="dk1"/>
              </a:buClr>
              <a:buSzPts val="900"/>
              <a:buNone/>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a:endParaRPr/>
          </a:p>
        </p:txBody>
      </p:sp>
      <p:sp>
        <p:nvSpPr>
          <p:cNvPr id="102" name="Google Shape;102;p21"/>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rtl="0">
              <a:spcBef>
                <a:spcPts val="0"/>
              </a:spcBef>
              <a:spcAft>
                <a:spcPts val="0"/>
              </a:spcAft>
              <a:buSzPts val="700"/>
              <a:buNone/>
              <a:defRPr/>
            </a:lvl1pPr>
            <a:lvl2pPr lvl="1" algn="l" rtl="0">
              <a:spcBef>
                <a:spcPts val="0"/>
              </a:spcBef>
              <a:spcAft>
                <a:spcPts val="0"/>
              </a:spcAft>
              <a:buSzPts val="700"/>
              <a:buNone/>
              <a:defRPr/>
            </a:lvl2pPr>
            <a:lvl3pPr lvl="2" algn="l" rtl="0">
              <a:spcBef>
                <a:spcPts val="0"/>
              </a:spcBef>
              <a:spcAft>
                <a:spcPts val="0"/>
              </a:spcAft>
              <a:buSzPts val="700"/>
              <a:buNone/>
              <a:defRPr/>
            </a:lvl3pPr>
            <a:lvl4pPr lvl="3" algn="l" rtl="0">
              <a:spcBef>
                <a:spcPts val="0"/>
              </a:spcBef>
              <a:spcAft>
                <a:spcPts val="0"/>
              </a:spcAft>
              <a:buSzPts val="700"/>
              <a:buNone/>
              <a:defRPr/>
            </a:lvl4pPr>
            <a:lvl5pPr lvl="4" algn="l" rtl="0">
              <a:spcBef>
                <a:spcPts val="0"/>
              </a:spcBef>
              <a:spcAft>
                <a:spcPts val="0"/>
              </a:spcAft>
              <a:buSzPts val="700"/>
              <a:buNone/>
              <a:defRPr/>
            </a:lvl5pPr>
            <a:lvl6pPr lvl="5" algn="l" rtl="0">
              <a:spcBef>
                <a:spcPts val="0"/>
              </a:spcBef>
              <a:spcAft>
                <a:spcPts val="0"/>
              </a:spcAft>
              <a:buSzPts val="700"/>
              <a:buNone/>
              <a:defRPr/>
            </a:lvl6pPr>
            <a:lvl7pPr lvl="6" algn="l" rtl="0">
              <a:spcBef>
                <a:spcPts val="0"/>
              </a:spcBef>
              <a:spcAft>
                <a:spcPts val="0"/>
              </a:spcAft>
              <a:buSzPts val="700"/>
              <a:buNone/>
              <a:defRPr/>
            </a:lvl7pPr>
            <a:lvl8pPr lvl="7" algn="l" rtl="0">
              <a:spcBef>
                <a:spcPts val="0"/>
              </a:spcBef>
              <a:spcAft>
                <a:spcPts val="0"/>
              </a:spcAft>
              <a:buSzPts val="700"/>
              <a:buNone/>
              <a:defRPr/>
            </a:lvl8pPr>
            <a:lvl9pPr lvl="8" algn="l" rtl="0">
              <a:spcBef>
                <a:spcPts val="0"/>
              </a:spcBef>
              <a:spcAft>
                <a:spcPts val="0"/>
              </a:spcAft>
              <a:buSzPts val="700"/>
              <a:buNone/>
              <a:defRPr/>
            </a:lvl9pPr>
          </a:lstStyle>
          <a:p>
            <a:endParaRPr/>
          </a:p>
        </p:txBody>
      </p:sp>
      <p:sp>
        <p:nvSpPr>
          <p:cNvPr id="103" name="Google Shape;103;p21"/>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rtl="0">
              <a:spcBef>
                <a:spcPts val="0"/>
              </a:spcBef>
              <a:spcAft>
                <a:spcPts val="0"/>
              </a:spcAft>
              <a:buSzPts val="700"/>
              <a:buNone/>
              <a:defRPr/>
            </a:lvl1pPr>
            <a:lvl2pPr lvl="1" algn="l" rtl="0">
              <a:spcBef>
                <a:spcPts val="0"/>
              </a:spcBef>
              <a:spcAft>
                <a:spcPts val="0"/>
              </a:spcAft>
              <a:buSzPts val="700"/>
              <a:buNone/>
              <a:defRPr/>
            </a:lvl2pPr>
            <a:lvl3pPr lvl="2" algn="l" rtl="0">
              <a:spcBef>
                <a:spcPts val="0"/>
              </a:spcBef>
              <a:spcAft>
                <a:spcPts val="0"/>
              </a:spcAft>
              <a:buSzPts val="700"/>
              <a:buNone/>
              <a:defRPr/>
            </a:lvl3pPr>
            <a:lvl4pPr lvl="3" algn="l" rtl="0">
              <a:spcBef>
                <a:spcPts val="0"/>
              </a:spcBef>
              <a:spcAft>
                <a:spcPts val="0"/>
              </a:spcAft>
              <a:buSzPts val="700"/>
              <a:buNone/>
              <a:defRPr/>
            </a:lvl4pPr>
            <a:lvl5pPr lvl="4" algn="l" rtl="0">
              <a:spcBef>
                <a:spcPts val="0"/>
              </a:spcBef>
              <a:spcAft>
                <a:spcPts val="0"/>
              </a:spcAft>
              <a:buSzPts val="700"/>
              <a:buNone/>
              <a:defRPr/>
            </a:lvl5pPr>
            <a:lvl6pPr lvl="5" algn="l" rtl="0">
              <a:spcBef>
                <a:spcPts val="0"/>
              </a:spcBef>
              <a:spcAft>
                <a:spcPts val="0"/>
              </a:spcAft>
              <a:buSzPts val="700"/>
              <a:buNone/>
              <a:defRPr/>
            </a:lvl6pPr>
            <a:lvl7pPr lvl="6" algn="l" rtl="0">
              <a:spcBef>
                <a:spcPts val="0"/>
              </a:spcBef>
              <a:spcAft>
                <a:spcPts val="0"/>
              </a:spcAft>
              <a:buSzPts val="700"/>
              <a:buNone/>
              <a:defRPr/>
            </a:lvl7pPr>
            <a:lvl8pPr lvl="7" algn="l" rtl="0">
              <a:spcBef>
                <a:spcPts val="0"/>
              </a:spcBef>
              <a:spcAft>
                <a:spcPts val="0"/>
              </a:spcAft>
              <a:buSzPts val="700"/>
              <a:buNone/>
              <a:defRPr/>
            </a:lvl8pPr>
            <a:lvl9pPr lvl="8" algn="l" rtl="0">
              <a:spcBef>
                <a:spcPts val="0"/>
              </a:spcBef>
              <a:spcAft>
                <a:spcPts val="0"/>
              </a:spcAft>
              <a:buSzPts val="700"/>
              <a:buNone/>
              <a:defRPr/>
            </a:lvl9pPr>
          </a:lstStyle>
          <a:p>
            <a:endParaRPr/>
          </a:p>
        </p:txBody>
      </p:sp>
      <p:sp>
        <p:nvSpPr>
          <p:cNvPr id="104" name="Google Shape;104;p21"/>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5"/>
        <p:cNvGrpSpPr/>
        <p:nvPr/>
      </p:nvGrpSpPr>
      <p:grpSpPr>
        <a:xfrm>
          <a:off x="0" y="0"/>
          <a:ext cx="0" cy="0"/>
          <a:chOff x="0" y="0"/>
          <a:chExt cx="0" cy="0"/>
        </a:xfrm>
      </p:grpSpPr>
      <p:sp>
        <p:nvSpPr>
          <p:cNvPr id="106" name="Google Shape;106;p22"/>
          <p:cNvSpPr txBox="1">
            <a:spLocks noGrp="1"/>
          </p:cNvSpPr>
          <p:nvPr>
            <p:ph type="title"/>
          </p:nvPr>
        </p:nvSpPr>
        <p:spPr>
          <a:xfrm>
            <a:off x="228600" y="136525"/>
            <a:ext cx="1504200" cy="581100"/>
          </a:xfrm>
          <a:prstGeom prst="rect">
            <a:avLst/>
          </a:prstGeom>
          <a:noFill/>
          <a:ln>
            <a:noFill/>
          </a:ln>
        </p:spPr>
        <p:txBody>
          <a:bodyPr spcFirstLastPara="1" wrap="square" lIns="45725" tIns="22850" rIns="45725" bIns="22850" anchor="b" anchorCtr="0">
            <a:normAutofit/>
          </a:bodyPr>
          <a:lstStyle>
            <a:lvl1pPr lvl="0" algn="l" rtl="0">
              <a:spcBef>
                <a:spcPts val="0"/>
              </a:spcBef>
              <a:spcAft>
                <a:spcPts val="0"/>
              </a:spcAft>
              <a:buClr>
                <a:schemeClr val="dk1"/>
              </a:buClr>
              <a:buSzPts val="1000"/>
              <a:buFont typeface="Calibri"/>
              <a:buNone/>
              <a:defRPr sz="1000" b="1"/>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a:endParaRPr/>
          </a:p>
        </p:txBody>
      </p:sp>
      <p:sp>
        <p:nvSpPr>
          <p:cNvPr id="107" name="Google Shape;107;p22"/>
          <p:cNvSpPr txBox="1">
            <a:spLocks noGrp="1"/>
          </p:cNvSpPr>
          <p:nvPr>
            <p:ph type="body" idx="1"/>
          </p:nvPr>
        </p:nvSpPr>
        <p:spPr>
          <a:xfrm>
            <a:off x="1787525" y="136525"/>
            <a:ext cx="2556000" cy="2926500"/>
          </a:xfrm>
          <a:prstGeom prst="rect">
            <a:avLst/>
          </a:prstGeom>
          <a:noFill/>
          <a:ln>
            <a:noFill/>
          </a:ln>
        </p:spPr>
        <p:txBody>
          <a:bodyPr spcFirstLastPara="1" wrap="square" lIns="45725" tIns="22850" rIns="45725" bIns="22850" anchor="t" anchorCtr="0">
            <a:normAutofit/>
          </a:bodyPr>
          <a:lstStyle>
            <a:lvl1pPr marL="457200" lvl="0" indent="-330200" algn="l" rtl="0">
              <a:spcBef>
                <a:spcPts val="300"/>
              </a:spcBef>
              <a:spcAft>
                <a:spcPts val="0"/>
              </a:spcAft>
              <a:buClr>
                <a:schemeClr val="dk1"/>
              </a:buClr>
              <a:buSzPts val="1600"/>
              <a:buChar char="•"/>
              <a:defRPr sz="1600"/>
            </a:lvl1pPr>
            <a:lvl2pPr marL="914400" lvl="1" indent="-317500" algn="l" rtl="0">
              <a:spcBef>
                <a:spcPts val="300"/>
              </a:spcBef>
              <a:spcAft>
                <a:spcPts val="0"/>
              </a:spcAft>
              <a:buClr>
                <a:schemeClr val="dk1"/>
              </a:buClr>
              <a:buSzPts val="1400"/>
              <a:buChar char="–"/>
              <a:defRPr sz="1400"/>
            </a:lvl2pPr>
            <a:lvl3pPr marL="1371600" lvl="2" indent="-304800" algn="l" rtl="0">
              <a:spcBef>
                <a:spcPts val="200"/>
              </a:spcBef>
              <a:spcAft>
                <a:spcPts val="0"/>
              </a:spcAft>
              <a:buClr>
                <a:schemeClr val="dk1"/>
              </a:buClr>
              <a:buSzPts val="1200"/>
              <a:buChar char="•"/>
              <a:defRPr sz="1200"/>
            </a:lvl3pPr>
            <a:lvl4pPr marL="1828800" lvl="3" indent="-292100" algn="l" rtl="0">
              <a:spcBef>
                <a:spcPts val="200"/>
              </a:spcBef>
              <a:spcAft>
                <a:spcPts val="0"/>
              </a:spcAft>
              <a:buClr>
                <a:schemeClr val="dk1"/>
              </a:buClr>
              <a:buSzPts val="1000"/>
              <a:buChar char="–"/>
              <a:defRPr sz="1000"/>
            </a:lvl4pPr>
            <a:lvl5pPr marL="2286000" lvl="4" indent="-292100" algn="l" rtl="0">
              <a:spcBef>
                <a:spcPts val="200"/>
              </a:spcBef>
              <a:spcAft>
                <a:spcPts val="0"/>
              </a:spcAft>
              <a:buClr>
                <a:schemeClr val="dk1"/>
              </a:buClr>
              <a:buSzPts val="1000"/>
              <a:buChar char="»"/>
              <a:defRPr sz="1000"/>
            </a:lvl5pPr>
            <a:lvl6pPr marL="2743200" lvl="5" indent="-292100" algn="l" rtl="0">
              <a:spcBef>
                <a:spcPts val="200"/>
              </a:spcBef>
              <a:spcAft>
                <a:spcPts val="0"/>
              </a:spcAft>
              <a:buClr>
                <a:schemeClr val="dk1"/>
              </a:buClr>
              <a:buSzPts val="1000"/>
              <a:buChar char="•"/>
              <a:defRPr sz="1000"/>
            </a:lvl6pPr>
            <a:lvl7pPr marL="3200400" lvl="6" indent="-292100" algn="l" rtl="0">
              <a:spcBef>
                <a:spcPts val="200"/>
              </a:spcBef>
              <a:spcAft>
                <a:spcPts val="0"/>
              </a:spcAft>
              <a:buClr>
                <a:schemeClr val="dk1"/>
              </a:buClr>
              <a:buSzPts val="1000"/>
              <a:buChar char="•"/>
              <a:defRPr sz="1000"/>
            </a:lvl7pPr>
            <a:lvl8pPr marL="3657600" lvl="7" indent="-292100" algn="l" rtl="0">
              <a:spcBef>
                <a:spcPts val="200"/>
              </a:spcBef>
              <a:spcAft>
                <a:spcPts val="0"/>
              </a:spcAft>
              <a:buClr>
                <a:schemeClr val="dk1"/>
              </a:buClr>
              <a:buSzPts val="1000"/>
              <a:buChar char="•"/>
              <a:defRPr sz="1000"/>
            </a:lvl8pPr>
            <a:lvl9pPr marL="4114800" lvl="8" indent="-292100" algn="l" rtl="0">
              <a:spcBef>
                <a:spcPts val="200"/>
              </a:spcBef>
              <a:spcAft>
                <a:spcPts val="0"/>
              </a:spcAft>
              <a:buClr>
                <a:schemeClr val="dk1"/>
              </a:buClr>
              <a:buSzPts val="1000"/>
              <a:buChar char="•"/>
              <a:defRPr sz="1000"/>
            </a:lvl9pPr>
          </a:lstStyle>
          <a:p>
            <a:endParaRPr/>
          </a:p>
        </p:txBody>
      </p:sp>
      <p:sp>
        <p:nvSpPr>
          <p:cNvPr id="108" name="Google Shape;108;p22"/>
          <p:cNvSpPr txBox="1">
            <a:spLocks noGrp="1"/>
          </p:cNvSpPr>
          <p:nvPr>
            <p:ph type="body" idx="2"/>
          </p:nvPr>
        </p:nvSpPr>
        <p:spPr>
          <a:xfrm>
            <a:off x="228600" y="717550"/>
            <a:ext cx="1504200" cy="2345700"/>
          </a:xfrm>
          <a:prstGeom prst="rect">
            <a:avLst/>
          </a:prstGeom>
          <a:noFill/>
          <a:ln>
            <a:noFill/>
          </a:ln>
        </p:spPr>
        <p:txBody>
          <a:bodyPr spcFirstLastPara="1" wrap="square" lIns="45725" tIns="22850" rIns="45725" bIns="22850" anchor="t" anchorCtr="0">
            <a:normAutofit/>
          </a:bodyPr>
          <a:lstStyle>
            <a:lvl1pPr marL="457200" lvl="0" indent="-228600" algn="l" rtl="0">
              <a:spcBef>
                <a:spcPts val="100"/>
              </a:spcBef>
              <a:spcAft>
                <a:spcPts val="0"/>
              </a:spcAft>
              <a:buClr>
                <a:schemeClr val="dk1"/>
              </a:buClr>
              <a:buSzPts val="700"/>
              <a:buNone/>
              <a:defRPr sz="700"/>
            </a:lvl1pPr>
            <a:lvl2pPr marL="914400" lvl="1" indent="-228600" algn="l" rtl="0">
              <a:spcBef>
                <a:spcPts val="100"/>
              </a:spcBef>
              <a:spcAft>
                <a:spcPts val="0"/>
              </a:spcAft>
              <a:buClr>
                <a:schemeClr val="dk1"/>
              </a:buClr>
              <a:buSzPts val="600"/>
              <a:buNone/>
              <a:defRPr sz="600"/>
            </a:lvl2pPr>
            <a:lvl3pPr marL="1371600" lvl="2" indent="-228600" algn="l" rtl="0">
              <a:spcBef>
                <a:spcPts val="100"/>
              </a:spcBef>
              <a:spcAft>
                <a:spcPts val="0"/>
              </a:spcAft>
              <a:buClr>
                <a:schemeClr val="dk1"/>
              </a:buClr>
              <a:buSzPts val="500"/>
              <a:buNone/>
              <a:defRPr sz="500"/>
            </a:lvl3pPr>
            <a:lvl4pPr marL="1828800" lvl="3" indent="-228600" algn="l" rtl="0">
              <a:spcBef>
                <a:spcPts val="100"/>
              </a:spcBef>
              <a:spcAft>
                <a:spcPts val="0"/>
              </a:spcAft>
              <a:buClr>
                <a:schemeClr val="dk1"/>
              </a:buClr>
              <a:buSzPts val="500"/>
              <a:buNone/>
              <a:defRPr sz="500"/>
            </a:lvl4pPr>
            <a:lvl5pPr marL="2286000" lvl="4" indent="-228600" algn="l" rtl="0">
              <a:spcBef>
                <a:spcPts val="100"/>
              </a:spcBef>
              <a:spcAft>
                <a:spcPts val="0"/>
              </a:spcAft>
              <a:buClr>
                <a:schemeClr val="dk1"/>
              </a:buClr>
              <a:buSzPts val="500"/>
              <a:buNone/>
              <a:defRPr sz="500"/>
            </a:lvl5pPr>
            <a:lvl6pPr marL="2743200" lvl="5" indent="-228600" algn="l" rtl="0">
              <a:spcBef>
                <a:spcPts val="100"/>
              </a:spcBef>
              <a:spcAft>
                <a:spcPts val="0"/>
              </a:spcAft>
              <a:buClr>
                <a:schemeClr val="dk1"/>
              </a:buClr>
              <a:buSzPts val="500"/>
              <a:buNone/>
              <a:defRPr sz="500"/>
            </a:lvl6pPr>
            <a:lvl7pPr marL="3200400" lvl="6" indent="-228600" algn="l" rtl="0">
              <a:spcBef>
                <a:spcPts val="100"/>
              </a:spcBef>
              <a:spcAft>
                <a:spcPts val="0"/>
              </a:spcAft>
              <a:buClr>
                <a:schemeClr val="dk1"/>
              </a:buClr>
              <a:buSzPts val="500"/>
              <a:buNone/>
              <a:defRPr sz="500"/>
            </a:lvl7pPr>
            <a:lvl8pPr marL="3657600" lvl="7" indent="-228600" algn="l" rtl="0">
              <a:spcBef>
                <a:spcPts val="100"/>
              </a:spcBef>
              <a:spcAft>
                <a:spcPts val="0"/>
              </a:spcAft>
              <a:buClr>
                <a:schemeClr val="dk1"/>
              </a:buClr>
              <a:buSzPts val="500"/>
              <a:buNone/>
              <a:defRPr sz="500"/>
            </a:lvl8pPr>
            <a:lvl9pPr marL="4114800" lvl="8" indent="-228600" algn="l" rtl="0">
              <a:spcBef>
                <a:spcPts val="100"/>
              </a:spcBef>
              <a:spcAft>
                <a:spcPts val="0"/>
              </a:spcAft>
              <a:buClr>
                <a:schemeClr val="dk1"/>
              </a:buClr>
              <a:buSzPts val="500"/>
              <a:buNone/>
              <a:defRPr sz="500"/>
            </a:lvl9pPr>
          </a:lstStyle>
          <a:p>
            <a:endParaRPr/>
          </a:p>
        </p:txBody>
      </p:sp>
      <p:sp>
        <p:nvSpPr>
          <p:cNvPr id="109" name="Google Shape;109;p22"/>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rtl="0">
              <a:spcBef>
                <a:spcPts val="0"/>
              </a:spcBef>
              <a:spcAft>
                <a:spcPts val="0"/>
              </a:spcAft>
              <a:buSzPts val="700"/>
              <a:buNone/>
              <a:defRPr/>
            </a:lvl1pPr>
            <a:lvl2pPr lvl="1" algn="l" rtl="0">
              <a:spcBef>
                <a:spcPts val="0"/>
              </a:spcBef>
              <a:spcAft>
                <a:spcPts val="0"/>
              </a:spcAft>
              <a:buSzPts val="700"/>
              <a:buNone/>
              <a:defRPr/>
            </a:lvl2pPr>
            <a:lvl3pPr lvl="2" algn="l" rtl="0">
              <a:spcBef>
                <a:spcPts val="0"/>
              </a:spcBef>
              <a:spcAft>
                <a:spcPts val="0"/>
              </a:spcAft>
              <a:buSzPts val="700"/>
              <a:buNone/>
              <a:defRPr/>
            </a:lvl3pPr>
            <a:lvl4pPr lvl="3" algn="l" rtl="0">
              <a:spcBef>
                <a:spcPts val="0"/>
              </a:spcBef>
              <a:spcAft>
                <a:spcPts val="0"/>
              </a:spcAft>
              <a:buSzPts val="700"/>
              <a:buNone/>
              <a:defRPr/>
            </a:lvl4pPr>
            <a:lvl5pPr lvl="4" algn="l" rtl="0">
              <a:spcBef>
                <a:spcPts val="0"/>
              </a:spcBef>
              <a:spcAft>
                <a:spcPts val="0"/>
              </a:spcAft>
              <a:buSzPts val="700"/>
              <a:buNone/>
              <a:defRPr/>
            </a:lvl5pPr>
            <a:lvl6pPr lvl="5" algn="l" rtl="0">
              <a:spcBef>
                <a:spcPts val="0"/>
              </a:spcBef>
              <a:spcAft>
                <a:spcPts val="0"/>
              </a:spcAft>
              <a:buSzPts val="700"/>
              <a:buNone/>
              <a:defRPr/>
            </a:lvl6pPr>
            <a:lvl7pPr lvl="6" algn="l" rtl="0">
              <a:spcBef>
                <a:spcPts val="0"/>
              </a:spcBef>
              <a:spcAft>
                <a:spcPts val="0"/>
              </a:spcAft>
              <a:buSzPts val="700"/>
              <a:buNone/>
              <a:defRPr/>
            </a:lvl7pPr>
            <a:lvl8pPr lvl="7" algn="l" rtl="0">
              <a:spcBef>
                <a:spcPts val="0"/>
              </a:spcBef>
              <a:spcAft>
                <a:spcPts val="0"/>
              </a:spcAft>
              <a:buSzPts val="700"/>
              <a:buNone/>
              <a:defRPr/>
            </a:lvl8pPr>
            <a:lvl9pPr lvl="8" algn="l" rtl="0">
              <a:spcBef>
                <a:spcPts val="0"/>
              </a:spcBef>
              <a:spcAft>
                <a:spcPts val="0"/>
              </a:spcAft>
              <a:buSzPts val="700"/>
              <a:buNone/>
              <a:defRPr/>
            </a:lvl9pPr>
          </a:lstStyle>
          <a:p>
            <a:endParaRPr/>
          </a:p>
        </p:txBody>
      </p:sp>
      <p:sp>
        <p:nvSpPr>
          <p:cNvPr id="110" name="Google Shape;110;p22"/>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rtl="0">
              <a:spcBef>
                <a:spcPts val="0"/>
              </a:spcBef>
              <a:spcAft>
                <a:spcPts val="0"/>
              </a:spcAft>
              <a:buSzPts val="700"/>
              <a:buNone/>
              <a:defRPr/>
            </a:lvl1pPr>
            <a:lvl2pPr lvl="1" algn="l" rtl="0">
              <a:spcBef>
                <a:spcPts val="0"/>
              </a:spcBef>
              <a:spcAft>
                <a:spcPts val="0"/>
              </a:spcAft>
              <a:buSzPts val="700"/>
              <a:buNone/>
              <a:defRPr/>
            </a:lvl2pPr>
            <a:lvl3pPr lvl="2" algn="l" rtl="0">
              <a:spcBef>
                <a:spcPts val="0"/>
              </a:spcBef>
              <a:spcAft>
                <a:spcPts val="0"/>
              </a:spcAft>
              <a:buSzPts val="700"/>
              <a:buNone/>
              <a:defRPr/>
            </a:lvl3pPr>
            <a:lvl4pPr lvl="3" algn="l" rtl="0">
              <a:spcBef>
                <a:spcPts val="0"/>
              </a:spcBef>
              <a:spcAft>
                <a:spcPts val="0"/>
              </a:spcAft>
              <a:buSzPts val="700"/>
              <a:buNone/>
              <a:defRPr/>
            </a:lvl4pPr>
            <a:lvl5pPr lvl="4" algn="l" rtl="0">
              <a:spcBef>
                <a:spcPts val="0"/>
              </a:spcBef>
              <a:spcAft>
                <a:spcPts val="0"/>
              </a:spcAft>
              <a:buSzPts val="700"/>
              <a:buNone/>
              <a:defRPr/>
            </a:lvl5pPr>
            <a:lvl6pPr lvl="5" algn="l" rtl="0">
              <a:spcBef>
                <a:spcPts val="0"/>
              </a:spcBef>
              <a:spcAft>
                <a:spcPts val="0"/>
              </a:spcAft>
              <a:buSzPts val="700"/>
              <a:buNone/>
              <a:defRPr/>
            </a:lvl6pPr>
            <a:lvl7pPr lvl="6" algn="l" rtl="0">
              <a:spcBef>
                <a:spcPts val="0"/>
              </a:spcBef>
              <a:spcAft>
                <a:spcPts val="0"/>
              </a:spcAft>
              <a:buSzPts val="700"/>
              <a:buNone/>
              <a:defRPr/>
            </a:lvl7pPr>
            <a:lvl8pPr lvl="7" algn="l" rtl="0">
              <a:spcBef>
                <a:spcPts val="0"/>
              </a:spcBef>
              <a:spcAft>
                <a:spcPts val="0"/>
              </a:spcAft>
              <a:buSzPts val="700"/>
              <a:buNone/>
              <a:defRPr/>
            </a:lvl8pPr>
            <a:lvl9pPr lvl="8" algn="l" rtl="0">
              <a:spcBef>
                <a:spcPts val="0"/>
              </a:spcBef>
              <a:spcAft>
                <a:spcPts val="0"/>
              </a:spcAft>
              <a:buSzPts val="700"/>
              <a:buNone/>
              <a:defRPr/>
            </a:lvl9pPr>
          </a:lstStyle>
          <a:p>
            <a:endParaRPr/>
          </a:p>
        </p:txBody>
      </p:sp>
      <p:sp>
        <p:nvSpPr>
          <p:cNvPr id="111" name="Google Shape;111;p22"/>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2"/>
        <p:cNvGrpSpPr/>
        <p:nvPr/>
      </p:nvGrpSpPr>
      <p:grpSpPr>
        <a:xfrm>
          <a:off x="0" y="0"/>
          <a:ext cx="0" cy="0"/>
          <a:chOff x="0" y="0"/>
          <a:chExt cx="0" cy="0"/>
        </a:xfrm>
      </p:grpSpPr>
      <p:sp>
        <p:nvSpPr>
          <p:cNvPr id="113" name="Google Shape;113;p23"/>
          <p:cNvSpPr txBox="1">
            <a:spLocks noGrp="1"/>
          </p:cNvSpPr>
          <p:nvPr>
            <p:ph type="title"/>
          </p:nvPr>
        </p:nvSpPr>
        <p:spPr>
          <a:xfrm>
            <a:off x="896144" y="2400300"/>
            <a:ext cx="2743200" cy="283500"/>
          </a:xfrm>
          <a:prstGeom prst="rect">
            <a:avLst/>
          </a:prstGeom>
          <a:noFill/>
          <a:ln>
            <a:noFill/>
          </a:ln>
        </p:spPr>
        <p:txBody>
          <a:bodyPr spcFirstLastPara="1" wrap="square" lIns="45725" tIns="22850" rIns="45725" bIns="22850" anchor="b" anchorCtr="0">
            <a:normAutofit/>
          </a:bodyPr>
          <a:lstStyle>
            <a:lvl1pPr lvl="0" algn="l" rtl="0">
              <a:spcBef>
                <a:spcPts val="0"/>
              </a:spcBef>
              <a:spcAft>
                <a:spcPts val="0"/>
              </a:spcAft>
              <a:buClr>
                <a:schemeClr val="dk1"/>
              </a:buClr>
              <a:buSzPts val="1000"/>
              <a:buFont typeface="Calibri"/>
              <a:buNone/>
              <a:defRPr sz="1000" b="1"/>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a:endParaRPr/>
          </a:p>
        </p:txBody>
      </p:sp>
      <p:sp>
        <p:nvSpPr>
          <p:cNvPr id="114" name="Google Shape;114;p23"/>
          <p:cNvSpPr>
            <a:spLocks noGrp="1"/>
          </p:cNvSpPr>
          <p:nvPr>
            <p:ph type="pic" idx="2"/>
          </p:nvPr>
        </p:nvSpPr>
        <p:spPr>
          <a:xfrm>
            <a:off x="896144" y="306388"/>
            <a:ext cx="2743200" cy="2057400"/>
          </a:xfrm>
          <a:prstGeom prst="rect">
            <a:avLst/>
          </a:prstGeom>
          <a:noFill/>
          <a:ln>
            <a:noFill/>
          </a:ln>
        </p:spPr>
      </p:sp>
      <p:sp>
        <p:nvSpPr>
          <p:cNvPr id="115" name="Google Shape;115;p23"/>
          <p:cNvSpPr txBox="1">
            <a:spLocks noGrp="1"/>
          </p:cNvSpPr>
          <p:nvPr>
            <p:ph type="body" idx="1"/>
          </p:nvPr>
        </p:nvSpPr>
        <p:spPr>
          <a:xfrm>
            <a:off x="896144" y="2683669"/>
            <a:ext cx="2743200" cy="402600"/>
          </a:xfrm>
          <a:prstGeom prst="rect">
            <a:avLst/>
          </a:prstGeom>
          <a:noFill/>
          <a:ln>
            <a:noFill/>
          </a:ln>
        </p:spPr>
        <p:txBody>
          <a:bodyPr spcFirstLastPara="1" wrap="square" lIns="45725" tIns="22850" rIns="45725" bIns="22850" anchor="t" anchorCtr="0">
            <a:normAutofit/>
          </a:bodyPr>
          <a:lstStyle>
            <a:lvl1pPr marL="457200" lvl="0" indent="-228600" algn="l" rtl="0">
              <a:spcBef>
                <a:spcPts val="100"/>
              </a:spcBef>
              <a:spcAft>
                <a:spcPts val="0"/>
              </a:spcAft>
              <a:buClr>
                <a:schemeClr val="dk1"/>
              </a:buClr>
              <a:buSzPts val="700"/>
              <a:buNone/>
              <a:defRPr sz="700"/>
            </a:lvl1pPr>
            <a:lvl2pPr marL="914400" lvl="1" indent="-228600" algn="l" rtl="0">
              <a:spcBef>
                <a:spcPts val="100"/>
              </a:spcBef>
              <a:spcAft>
                <a:spcPts val="0"/>
              </a:spcAft>
              <a:buClr>
                <a:schemeClr val="dk1"/>
              </a:buClr>
              <a:buSzPts val="600"/>
              <a:buNone/>
              <a:defRPr sz="600"/>
            </a:lvl2pPr>
            <a:lvl3pPr marL="1371600" lvl="2" indent="-228600" algn="l" rtl="0">
              <a:spcBef>
                <a:spcPts val="100"/>
              </a:spcBef>
              <a:spcAft>
                <a:spcPts val="0"/>
              </a:spcAft>
              <a:buClr>
                <a:schemeClr val="dk1"/>
              </a:buClr>
              <a:buSzPts val="500"/>
              <a:buNone/>
              <a:defRPr sz="500"/>
            </a:lvl3pPr>
            <a:lvl4pPr marL="1828800" lvl="3" indent="-228600" algn="l" rtl="0">
              <a:spcBef>
                <a:spcPts val="100"/>
              </a:spcBef>
              <a:spcAft>
                <a:spcPts val="0"/>
              </a:spcAft>
              <a:buClr>
                <a:schemeClr val="dk1"/>
              </a:buClr>
              <a:buSzPts val="500"/>
              <a:buNone/>
              <a:defRPr sz="500"/>
            </a:lvl4pPr>
            <a:lvl5pPr marL="2286000" lvl="4" indent="-228600" algn="l" rtl="0">
              <a:spcBef>
                <a:spcPts val="100"/>
              </a:spcBef>
              <a:spcAft>
                <a:spcPts val="0"/>
              </a:spcAft>
              <a:buClr>
                <a:schemeClr val="dk1"/>
              </a:buClr>
              <a:buSzPts val="500"/>
              <a:buNone/>
              <a:defRPr sz="500"/>
            </a:lvl5pPr>
            <a:lvl6pPr marL="2743200" lvl="5" indent="-228600" algn="l" rtl="0">
              <a:spcBef>
                <a:spcPts val="100"/>
              </a:spcBef>
              <a:spcAft>
                <a:spcPts val="0"/>
              </a:spcAft>
              <a:buClr>
                <a:schemeClr val="dk1"/>
              </a:buClr>
              <a:buSzPts val="500"/>
              <a:buNone/>
              <a:defRPr sz="500"/>
            </a:lvl6pPr>
            <a:lvl7pPr marL="3200400" lvl="6" indent="-228600" algn="l" rtl="0">
              <a:spcBef>
                <a:spcPts val="100"/>
              </a:spcBef>
              <a:spcAft>
                <a:spcPts val="0"/>
              </a:spcAft>
              <a:buClr>
                <a:schemeClr val="dk1"/>
              </a:buClr>
              <a:buSzPts val="500"/>
              <a:buNone/>
              <a:defRPr sz="500"/>
            </a:lvl7pPr>
            <a:lvl8pPr marL="3657600" lvl="7" indent="-228600" algn="l" rtl="0">
              <a:spcBef>
                <a:spcPts val="100"/>
              </a:spcBef>
              <a:spcAft>
                <a:spcPts val="0"/>
              </a:spcAft>
              <a:buClr>
                <a:schemeClr val="dk1"/>
              </a:buClr>
              <a:buSzPts val="500"/>
              <a:buNone/>
              <a:defRPr sz="500"/>
            </a:lvl8pPr>
            <a:lvl9pPr marL="4114800" lvl="8" indent="-228600" algn="l" rtl="0">
              <a:spcBef>
                <a:spcPts val="100"/>
              </a:spcBef>
              <a:spcAft>
                <a:spcPts val="0"/>
              </a:spcAft>
              <a:buClr>
                <a:schemeClr val="dk1"/>
              </a:buClr>
              <a:buSzPts val="500"/>
              <a:buNone/>
              <a:defRPr sz="500"/>
            </a:lvl9pPr>
          </a:lstStyle>
          <a:p>
            <a:endParaRPr/>
          </a:p>
        </p:txBody>
      </p:sp>
      <p:sp>
        <p:nvSpPr>
          <p:cNvPr id="116" name="Google Shape;116;p23"/>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rtl="0">
              <a:spcBef>
                <a:spcPts val="0"/>
              </a:spcBef>
              <a:spcAft>
                <a:spcPts val="0"/>
              </a:spcAft>
              <a:buSzPts val="700"/>
              <a:buNone/>
              <a:defRPr/>
            </a:lvl1pPr>
            <a:lvl2pPr lvl="1" algn="l" rtl="0">
              <a:spcBef>
                <a:spcPts val="0"/>
              </a:spcBef>
              <a:spcAft>
                <a:spcPts val="0"/>
              </a:spcAft>
              <a:buSzPts val="700"/>
              <a:buNone/>
              <a:defRPr/>
            </a:lvl2pPr>
            <a:lvl3pPr lvl="2" algn="l" rtl="0">
              <a:spcBef>
                <a:spcPts val="0"/>
              </a:spcBef>
              <a:spcAft>
                <a:spcPts val="0"/>
              </a:spcAft>
              <a:buSzPts val="700"/>
              <a:buNone/>
              <a:defRPr/>
            </a:lvl3pPr>
            <a:lvl4pPr lvl="3" algn="l" rtl="0">
              <a:spcBef>
                <a:spcPts val="0"/>
              </a:spcBef>
              <a:spcAft>
                <a:spcPts val="0"/>
              </a:spcAft>
              <a:buSzPts val="700"/>
              <a:buNone/>
              <a:defRPr/>
            </a:lvl4pPr>
            <a:lvl5pPr lvl="4" algn="l" rtl="0">
              <a:spcBef>
                <a:spcPts val="0"/>
              </a:spcBef>
              <a:spcAft>
                <a:spcPts val="0"/>
              </a:spcAft>
              <a:buSzPts val="700"/>
              <a:buNone/>
              <a:defRPr/>
            </a:lvl5pPr>
            <a:lvl6pPr lvl="5" algn="l" rtl="0">
              <a:spcBef>
                <a:spcPts val="0"/>
              </a:spcBef>
              <a:spcAft>
                <a:spcPts val="0"/>
              </a:spcAft>
              <a:buSzPts val="700"/>
              <a:buNone/>
              <a:defRPr/>
            </a:lvl6pPr>
            <a:lvl7pPr lvl="6" algn="l" rtl="0">
              <a:spcBef>
                <a:spcPts val="0"/>
              </a:spcBef>
              <a:spcAft>
                <a:spcPts val="0"/>
              </a:spcAft>
              <a:buSzPts val="700"/>
              <a:buNone/>
              <a:defRPr/>
            </a:lvl7pPr>
            <a:lvl8pPr lvl="7" algn="l" rtl="0">
              <a:spcBef>
                <a:spcPts val="0"/>
              </a:spcBef>
              <a:spcAft>
                <a:spcPts val="0"/>
              </a:spcAft>
              <a:buSzPts val="700"/>
              <a:buNone/>
              <a:defRPr/>
            </a:lvl8pPr>
            <a:lvl9pPr lvl="8" algn="l" rtl="0">
              <a:spcBef>
                <a:spcPts val="0"/>
              </a:spcBef>
              <a:spcAft>
                <a:spcPts val="0"/>
              </a:spcAft>
              <a:buSzPts val="700"/>
              <a:buNone/>
              <a:defRPr/>
            </a:lvl9pPr>
          </a:lstStyle>
          <a:p>
            <a:endParaRPr/>
          </a:p>
        </p:txBody>
      </p:sp>
      <p:sp>
        <p:nvSpPr>
          <p:cNvPr id="117" name="Google Shape;117;p23"/>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rtl="0">
              <a:spcBef>
                <a:spcPts val="0"/>
              </a:spcBef>
              <a:spcAft>
                <a:spcPts val="0"/>
              </a:spcAft>
              <a:buSzPts val="700"/>
              <a:buNone/>
              <a:defRPr/>
            </a:lvl1pPr>
            <a:lvl2pPr lvl="1" algn="l" rtl="0">
              <a:spcBef>
                <a:spcPts val="0"/>
              </a:spcBef>
              <a:spcAft>
                <a:spcPts val="0"/>
              </a:spcAft>
              <a:buSzPts val="700"/>
              <a:buNone/>
              <a:defRPr/>
            </a:lvl2pPr>
            <a:lvl3pPr lvl="2" algn="l" rtl="0">
              <a:spcBef>
                <a:spcPts val="0"/>
              </a:spcBef>
              <a:spcAft>
                <a:spcPts val="0"/>
              </a:spcAft>
              <a:buSzPts val="700"/>
              <a:buNone/>
              <a:defRPr/>
            </a:lvl3pPr>
            <a:lvl4pPr lvl="3" algn="l" rtl="0">
              <a:spcBef>
                <a:spcPts val="0"/>
              </a:spcBef>
              <a:spcAft>
                <a:spcPts val="0"/>
              </a:spcAft>
              <a:buSzPts val="700"/>
              <a:buNone/>
              <a:defRPr/>
            </a:lvl4pPr>
            <a:lvl5pPr lvl="4" algn="l" rtl="0">
              <a:spcBef>
                <a:spcPts val="0"/>
              </a:spcBef>
              <a:spcAft>
                <a:spcPts val="0"/>
              </a:spcAft>
              <a:buSzPts val="700"/>
              <a:buNone/>
              <a:defRPr/>
            </a:lvl5pPr>
            <a:lvl6pPr lvl="5" algn="l" rtl="0">
              <a:spcBef>
                <a:spcPts val="0"/>
              </a:spcBef>
              <a:spcAft>
                <a:spcPts val="0"/>
              </a:spcAft>
              <a:buSzPts val="700"/>
              <a:buNone/>
              <a:defRPr/>
            </a:lvl6pPr>
            <a:lvl7pPr lvl="6" algn="l" rtl="0">
              <a:spcBef>
                <a:spcPts val="0"/>
              </a:spcBef>
              <a:spcAft>
                <a:spcPts val="0"/>
              </a:spcAft>
              <a:buSzPts val="700"/>
              <a:buNone/>
              <a:defRPr/>
            </a:lvl7pPr>
            <a:lvl8pPr lvl="7" algn="l" rtl="0">
              <a:spcBef>
                <a:spcPts val="0"/>
              </a:spcBef>
              <a:spcAft>
                <a:spcPts val="0"/>
              </a:spcAft>
              <a:buSzPts val="700"/>
              <a:buNone/>
              <a:defRPr/>
            </a:lvl8pPr>
            <a:lvl9pPr lvl="8" algn="l" rtl="0">
              <a:spcBef>
                <a:spcPts val="0"/>
              </a:spcBef>
              <a:spcAft>
                <a:spcPts val="0"/>
              </a:spcAft>
              <a:buSzPts val="700"/>
              <a:buNone/>
              <a:defRPr/>
            </a:lvl9pPr>
          </a:lstStyle>
          <a:p>
            <a:endParaRPr/>
          </a:p>
        </p:txBody>
      </p:sp>
      <p:sp>
        <p:nvSpPr>
          <p:cNvPr id="118" name="Google Shape;118;p23"/>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rtl="0">
              <a:spcBef>
                <a:spcPts val="0"/>
              </a:spcBef>
              <a:spcAft>
                <a:spcPts val="0"/>
              </a:spcAft>
              <a:buClr>
                <a:schemeClr val="dk1"/>
              </a:buClr>
              <a:buSzPts val="900"/>
              <a:buNone/>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a:endParaRPr/>
          </a:p>
        </p:txBody>
      </p:sp>
      <p:sp>
        <p:nvSpPr>
          <p:cNvPr id="121" name="Google Shape;121;p24"/>
          <p:cNvSpPr txBox="1">
            <a:spLocks noGrp="1"/>
          </p:cNvSpPr>
          <p:nvPr>
            <p:ph type="body" idx="1"/>
          </p:nvPr>
        </p:nvSpPr>
        <p:spPr>
          <a:xfrm rot="5400000">
            <a:off x="1154400" y="-125700"/>
            <a:ext cx="2263200" cy="4114800"/>
          </a:xfrm>
          <a:prstGeom prst="rect">
            <a:avLst/>
          </a:prstGeom>
          <a:noFill/>
          <a:ln>
            <a:noFill/>
          </a:ln>
        </p:spPr>
        <p:txBody>
          <a:bodyPr spcFirstLastPara="1" wrap="square" lIns="45725" tIns="22850" rIns="45725" bIns="22850" anchor="t" anchorCtr="0">
            <a:normAutofit/>
          </a:bodyPr>
          <a:lstStyle>
            <a:lvl1pPr marL="457200" lvl="0" indent="-285750" algn="l" rtl="0">
              <a:spcBef>
                <a:spcPts val="200"/>
              </a:spcBef>
              <a:spcAft>
                <a:spcPts val="0"/>
              </a:spcAft>
              <a:buClr>
                <a:schemeClr val="dk1"/>
              </a:buClr>
              <a:buSzPts val="900"/>
              <a:buChar char="•"/>
              <a:defRPr/>
            </a:lvl1pPr>
            <a:lvl2pPr marL="914400" lvl="1" indent="-285750" algn="l" rtl="0">
              <a:spcBef>
                <a:spcPts val="200"/>
              </a:spcBef>
              <a:spcAft>
                <a:spcPts val="0"/>
              </a:spcAft>
              <a:buClr>
                <a:schemeClr val="dk1"/>
              </a:buClr>
              <a:buSzPts val="900"/>
              <a:buChar char="–"/>
              <a:defRPr/>
            </a:lvl2pPr>
            <a:lvl3pPr marL="1371600" lvl="2" indent="-285750" algn="l" rtl="0">
              <a:spcBef>
                <a:spcPts val="200"/>
              </a:spcBef>
              <a:spcAft>
                <a:spcPts val="0"/>
              </a:spcAft>
              <a:buClr>
                <a:schemeClr val="dk1"/>
              </a:buClr>
              <a:buSzPts val="900"/>
              <a:buChar char="•"/>
              <a:defRPr/>
            </a:lvl3pPr>
            <a:lvl4pPr marL="1828800" lvl="3" indent="-285750" algn="l" rtl="0">
              <a:spcBef>
                <a:spcPts val="200"/>
              </a:spcBef>
              <a:spcAft>
                <a:spcPts val="0"/>
              </a:spcAft>
              <a:buClr>
                <a:schemeClr val="dk1"/>
              </a:buClr>
              <a:buSzPts val="900"/>
              <a:buChar char="–"/>
              <a:defRPr/>
            </a:lvl4pPr>
            <a:lvl5pPr marL="2286000" lvl="4" indent="-285750" algn="l" rtl="0">
              <a:spcBef>
                <a:spcPts val="200"/>
              </a:spcBef>
              <a:spcAft>
                <a:spcPts val="0"/>
              </a:spcAft>
              <a:buClr>
                <a:schemeClr val="dk1"/>
              </a:buClr>
              <a:buSzPts val="900"/>
              <a:buChar char="»"/>
              <a:defRPr/>
            </a:lvl5pPr>
            <a:lvl6pPr marL="2743200" lvl="5" indent="-285750" algn="l" rtl="0">
              <a:spcBef>
                <a:spcPts val="200"/>
              </a:spcBef>
              <a:spcAft>
                <a:spcPts val="0"/>
              </a:spcAft>
              <a:buClr>
                <a:schemeClr val="dk1"/>
              </a:buClr>
              <a:buSzPts val="900"/>
              <a:buChar char="•"/>
              <a:defRPr/>
            </a:lvl6pPr>
            <a:lvl7pPr marL="3200400" lvl="6" indent="-285750" algn="l" rtl="0">
              <a:spcBef>
                <a:spcPts val="200"/>
              </a:spcBef>
              <a:spcAft>
                <a:spcPts val="0"/>
              </a:spcAft>
              <a:buClr>
                <a:schemeClr val="dk1"/>
              </a:buClr>
              <a:buSzPts val="900"/>
              <a:buChar char="•"/>
              <a:defRPr/>
            </a:lvl7pPr>
            <a:lvl8pPr marL="3657600" lvl="7" indent="-285750" algn="l" rtl="0">
              <a:spcBef>
                <a:spcPts val="200"/>
              </a:spcBef>
              <a:spcAft>
                <a:spcPts val="0"/>
              </a:spcAft>
              <a:buClr>
                <a:schemeClr val="dk1"/>
              </a:buClr>
              <a:buSzPts val="900"/>
              <a:buChar char="•"/>
              <a:defRPr/>
            </a:lvl8pPr>
            <a:lvl9pPr marL="4114800" lvl="8" indent="-285750" algn="l" rtl="0">
              <a:spcBef>
                <a:spcPts val="200"/>
              </a:spcBef>
              <a:spcAft>
                <a:spcPts val="0"/>
              </a:spcAft>
              <a:buClr>
                <a:schemeClr val="dk1"/>
              </a:buClr>
              <a:buSzPts val="900"/>
              <a:buChar char="•"/>
              <a:defRPr/>
            </a:lvl9pPr>
          </a:lstStyle>
          <a:p>
            <a:endParaRPr/>
          </a:p>
        </p:txBody>
      </p:sp>
      <p:sp>
        <p:nvSpPr>
          <p:cNvPr id="122" name="Google Shape;122;p24"/>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rtl="0">
              <a:spcBef>
                <a:spcPts val="0"/>
              </a:spcBef>
              <a:spcAft>
                <a:spcPts val="0"/>
              </a:spcAft>
              <a:buSzPts val="700"/>
              <a:buNone/>
              <a:defRPr/>
            </a:lvl1pPr>
            <a:lvl2pPr lvl="1" algn="l" rtl="0">
              <a:spcBef>
                <a:spcPts val="0"/>
              </a:spcBef>
              <a:spcAft>
                <a:spcPts val="0"/>
              </a:spcAft>
              <a:buSzPts val="700"/>
              <a:buNone/>
              <a:defRPr/>
            </a:lvl2pPr>
            <a:lvl3pPr lvl="2" algn="l" rtl="0">
              <a:spcBef>
                <a:spcPts val="0"/>
              </a:spcBef>
              <a:spcAft>
                <a:spcPts val="0"/>
              </a:spcAft>
              <a:buSzPts val="700"/>
              <a:buNone/>
              <a:defRPr/>
            </a:lvl3pPr>
            <a:lvl4pPr lvl="3" algn="l" rtl="0">
              <a:spcBef>
                <a:spcPts val="0"/>
              </a:spcBef>
              <a:spcAft>
                <a:spcPts val="0"/>
              </a:spcAft>
              <a:buSzPts val="700"/>
              <a:buNone/>
              <a:defRPr/>
            </a:lvl4pPr>
            <a:lvl5pPr lvl="4" algn="l" rtl="0">
              <a:spcBef>
                <a:spcPts val="0"/>
              </a:spcBef>
              <a:spcAft>
                <a:spcPts val="0"/>
              </a:spcAft>
              <a:buSzPts val="700"/>
              <a:buNone/>
              <a:defRPr/>
            </a:lvl5pPr>
            <a:lvl6pPr lvl="5" algn="l" rtl="0">
              <a:spcBef>
                <a:spcPts val="0"/>
              </a:spcBef>
              <a:spcAft>
                <a:spcPts val="0"/>
              </a:spcAft>
              <a:buSzPts val="700"/>
              <a:buNone/>
              <a:defRPr/>
            </a:lvl6pPr>
            <a:lvl7pPr lvl="6" algn="l" rtl="0">
              <a:spcBef>
                <a:spcPts val="0"/>
              </a:spcBef>
              <a:spcAft>
                <a:spcPts val="0"/>
              </a:spcAft>
              <a:buSzPts val="700"/>
              <a:buNone/>
              <a:defRPr/>
            </a:lvl7pPr>
            <a:lvl8pPr lvl="7" algn="l" rtl="0">
              <a:spcBef>
                <a:spcPts val="0"/>
              </a:spcBef>
              <a:spcAft>
                <a:spcPts val="0"/>
              </a:spcAft>
              <a:buSzPts val="700"/>
              <a:buNone/>
              <a:defRPr/>
            </a:lvl8pPr>
            <a:lvl9pPr lvl="8" algn="l" rtl="0">
              <a:spcBef>
                <a:spcPts val="0"/>
              </a:spcBef>
              <a:spcAft>
                <a:spcPts val="0"/>
              </a:spcAft>
              <a:buSzPts val="700"/>
              <a:buNone/>
              <a:defRPr/>
            </a:lvl9pPr>
          </a:lstStyle>
          <a:p>
            <a:endParaRPr/>
          </a:p>
        </p:txBody>
      </p:sp>
      <p:sp>
        <p:nvSpPr>
          <p:cNvPr id="123" name="Google Shape;123;p24"/>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rtl="0">
              <a:spcBef>
                <a:spcPts val="0"/>
              </a:spcBef>
              <a:spcAft>
                <a:spcPts val="0"/>
              </a:spcAft>
              <a:buSzPts val="700"/>
              <a:buNone/>
              <a:defRPr/>
            </a:lvl1pPr>
            <a:lvl2pPr lvl="1" algn="l" rtl="0">
              <a:spcBef>
                <a:spcPts val="0"/>
              </a:spcBef>
              <a:spcAft>
                <a:spcPts val="0"/>
              </a:spcAft>
              <a:buSzPts val="700"/>
              <a:buNone/>
              <a:defRPr/>
            </a:lvl2pPr>
            <a:lvl3pPr lvl="2" algn="l" rtl="0">
              <a:spcBef>
                <a:spcPts val="0"/>
              </a:spcBef>
              <a:spcAft>
                <a:spcPts val="0"/>
              </a:spcAft>
              <a:buSzPts val="700"/>
              <a:buNone/>
              <a:defRPr/>
            </a:lvl3pPr>
            <a:lvl4pPr lvl="3" algn="l" rtl="0">
              <a:spcBef>
                <a:spcPts val="0"/>
              </a:spcBef>
              <a:spcAft>
                <a:spcPts val="0"/>
              </a:spcAft>
              <a:buSzPts val="700"/>
              <a:buNone/>
              <a:defRPr/>
            </a:lvl4pPr>
            <a:lvl5pPr lvl="4" algn="l" rtl="0">
              <a:spcBef>
                <a:spcPts val="0"/>
              </a:spcBef>
              <a:spcAft>
                <a:spcPts val="0"/>
              </a:spcAft>
              <a:buSzPts val="700"/>
              <a:buNone/>
              <a:defRPr/>
            </a:lvl5pPr>
            <a:lvl6pPr lvl="5" algn="l" rtl="0">
              <a:spcBef>
                <a:spcPts val="0"/>
              </a:spcBef>
              <a:spcAft>
                <a:spcPts val="0"/>
              </a:spcAft>
              <a:buSzPts val="700"/>
              <a:buNone/>
              <a:defRPr/>
            </a:lvl6pPr>
            <a:lvl7pPr lvl="6" algn="l" rtl="0">
              <a:spcBef>
                <a:spcPts val="0"/>
              </a:spcBef>
              <a:spcAft>
                <a:spcPts val="0"/>
              </a:spcAft>
              <a:buSzPts val="700"/>
              <a:buNone/>
              <a:defRPr/>
            </a:lvl7pPr>
            <a:lvl8pPr lvl="7" algn="l" rtl="0">
              <a:spcBef>
                <a:spcPts val="0"/>
              </a:spcBef>
              <a:spcAft>
                <a:spcPts val="0"/>
              </a:spcAft>
              <a:buSzPts val="700"/>
              <a:buNone/>
              <a:defRPr/>
            </a:lvl8pPr>
            <a:lvl9pPr lvl="8" algn="l" rtl="0">
              <a:spcBef>
                <a:spcPts val="0"/>
              </a:spcBef>
              <a:spcAft>
                <a:spcPts val="0"/>
              </a:spcAft>
              <a:buSzPts val="700"/>
              <a:buNone/>
              <a:defRPr/>
            </a:lvl9pPr>
          </a:lstStyle>
          <a:p>
            <a:endParaRPr/>
          </a:p>
        </p:txBody>
      </p:sp>
      <p:sp>
        <p:nvSpPr>
          <p:cNvPr id="124" name="Google Shape;124;p24"/>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5"/>
        <p:cNvGrpSpPr/>
        <p:nvPr/>
      </p:nvGrpSpPr>
      <p:grpSpPr>
        <a:xfrm>
          <a:off x="0" y="0"/>
          <a:ext cx="0" cy="0"/>
          <a:chOff x="0" y="0"/>
          <a:chExt cx="0" cy="0"/>
        </a:xfrm>
      </p:grpSpPr>
      <p:sp>
        <p:nvSpPr>
          <p:cNvPr id="126" name="Google Shape;126;p25"/>
          <p:cNvSpPr txBox="1">
            <a:spLocks noGrp="1"/>
          </p:cNvSpPr>
          <p:nvPr>
            <p:ph type="title"/>
          </p:nvPr>
        </p:nvSpPr>
        <p:spPr>
          <a:xfrm rot="5400000">
            <a:off x="2366100" y="1085919"/>
            <a:ext cx="2925900" cy="1028700"/>
          </a:xfrm>
          <a:prstGeom prst="rect">
            <a:avLst/>
          </a:prstGeom>
          <a:noFill/>
          <a:ln>
            <a:noFill/>
          </a:ln>
        </p:spPr>
        <p:txBody>
          <a:bodyPr spcFirstLastPara="1" wrap="square" lIns="45725" tIns="22850" rIns="45725" bIns="22850" anchor="ctr" anchorCtr="0">
            <a:normAutofit/>
          </a:bodyPr>
          <a:lstStyle>
            <a:lvl1pPr lvl="0" algn="ctr" rtl="0">
              <a:spcBef>
                <a:spcPts val="0"/>
              </a:spcBef>
              <a:spcAft>
                <a:spcPts val="0"/>
              </a:spcAft>
              <a:buClr>
                <a:schemeClr val="dk1"/>
              </a:buClr>
              <a:buSzPts val="900"/>
              <a:buNone/>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a:endParaRPr/>
          </a:p>
        </p:txBody>
      </p:sp>
      <p:sp>
        <p:nvSpPr>
          <p:cNvPr id="127" name="Google Shape;127;p25"/>
          <p:cNvSpPr txBox="1">
            <a:spLocks noGrp="1"/>
          </p:cNvSpPr>
          <p:nvPr>
            <p:ph type="body" idx="1"/>
          </p:nvPr>
        </p:nvSpPr>
        <p:spPr>
          <a:xfrm rot="5400000">
            <a:off x="270600" y="95319"/>
            <a:ext cx="2925900" cy="3009900"/>
          </a:xfrm>
          <a:prstGeom prst="rect">
            <a:avLst/>
          </a:prstGeom>
          <a:noFill/>
          <a:ln>
            <a:noFill/>
          </a:ln>
        </p:spPr>
        <p:txBody>
          <a:bodyPr spcFirstLastPara="1" wrap="square" lIns="45725" tIns="22850" rIns="45725" bIns="22850" anchor="t" anchorCtr="0">
            <a:normAutofit/>
          </a:bodyPr>
          <a:lstStyle>
            <a:lvl1pPr marL="457200" lvl="0" indent="-285750" algn="l" rtl="0">
              <a:spcBef>
                <a:spcPts val="200"/>
              </a:spcBef>
              <a:spcAft>
                <a:spcPts val="0"/>
              </a:spcAft>
              <a:buClr>
                <a:schemeClr val="dk1"/>
              </a:buClr>
              <a:buSzPts val="900"/>
              <a:buChar char="•"/>
              <a:defRPr/>
            </a:lvl1pPr>
            <a:lvl2pPr marL="914400" lvl="1" indent="-285750" algn="l" rtl="0">
              <a:spcBef>
                <a:spcPts val="200"/>
              </a:spcBef>
              <a:spcAft>
                <a:spcPts val="0"/>
              </a:spcAft>
              <a:buClr>
                <a:schemeClr val="dk1"/>
              </a:buClr>
              <a:buSzPts val="900"/>
              <a:buChar char="–"/>
              <a:defRPr/>
            </a:lvl2pPr>
            <a:lvl3pPr marL="1371600" lvl="2" indent="-285750" algn="l" rtl="0">
              <a:spcBef>
                <a:spcPts val="200"/>
              </a:spcBef>
              <a:spcAft>
                <a:spcPts val="0"/>
              </a:spcAft>
              <a:buClr>
                <a:schemeClr val="dk1"/>
              </a:buClr>
              <a:buSzPts val="900"/>
              <a:buChar char="•"/>
              <a:defRPr/>
            </a:lvl3pPr>
            <a:lvl4pPr marL="1828800" lvl="3" indent="-285750" algn="l" rtl="0">
              <a:spcBef>
                <a:spcPts val="200"/>
              </a:spcBef>
              <a:spcAft>
                <a:spcPts val="0"/>
              </a:spcAft>
              <a:buClr>
                <a:schemeClr val="dk1"/>
              </a:buClr>
              <a:buSzPts val="900"/>
              <a:buChar char="–"/>
              <a:defRPr/>
            </a:lvl4pPr>
            <a:lvl5pPr marL="2286000" lvl="4" indent="-285750" algn="l" rtl="0">
              <a:spcBef>
                <a:spcPts val="200"/>
              </a:spcBef>
              <a:spcAft>
                <a:spcPts val="0"/>
              </a:spcAft>
              <a:buClr>
                <a:schemeClr val="dk1"/>
              </a:buClr>
              <a:buSzPts val="900"/>
              <a:buChar char="»"/>
              <a:defRPr/>
            </a:lvl5pPr>
            <a:lvl6pPr marL="2743200" lvl="5" indent="-285750" algn="l" rtl="0">
              <a:spcBef>
                <a:spcPts val="200"/>
              </a:spcBef>
              <a:spcAft>
                <a:spcPts val="0"/>
              </a:spcAft>
              <a:buClr>
                <a:schemeClr val="dk1"/>
              </a:buClr>
              <a:buSzPts val="900"/>
              <a:buChar char="•"/>
              <a:defRPr/>
            </a:lvl6pPr>
            <a:lvl7pPr marL="3200400" lvl="6" indent="-285750" algn="l" rtl="0">
              <a:spcBef>
                <a:spcPts val="200"/>
              </a:spcBef>
              <a:spcAft>
                <a:spcPts val="0"/>
              </a:spcAft>
              <a:buClr>
                <a:schemeClr val="dk1"/>
              </a:buClr>
              <a:buSzPts val="900"/>
              <a:buChar char="•"/>
              <a:defRPr/>
            </a:lvl7pPr>
            <a:lvl8pPr marL="3657600" lvl="7" indent="-285750" algn="l" rtl="0">
              <a:spcBef>
                <a:spcPts val="200"/>
              </a:spcBef>
              <a:spcAft>
                <a:spcPts val="0"/>
              </a:spcAft>
              <a:buClr>
                <a:schemeClr val="dk1"/>
              </a:buClr>
              <a:buSzPts val="900"/>
              <a:buChar char="•"/>
              <a:defRPr/>
            </a:lvl8pPr>
            <a:lvl9pPr marL="4114800" lvl="8" indent="-285750" algn="l" rtl="0">
              <a:spcBef>
                <a:spcPts val="200"/>
              </a:spcBef>
              <a:spcAft>
                <a:spcPts val="0"/>
              </a:spcAft>
              <a:buClr>
                <a:schemeClr val="dk1"/>
              </a:buClr>
              <a:buSzPts val="900"/>
              <a:buChar char="•"/>
              <a:defRPr/>
            </a:lvl9pPr>
          </a:lstStyle>
          <a:p>
            <a:endParaRPr/>
          </a:p>
        </p:txBody>
      </p:sp>
      <p:sp>
        <p:nvSpPr>
          <p:cNvPr id="128" name="Google Shape;128;p25"/>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rtl="0">
              <a:spcBef>
                <a:spcPts val="0"/>
              </a:spcBef>
              <a:spcAft>
                <a:spcPts val="0"/>
              </a:spcAft>
              <a:buSzPts val="700"/>
              <a:buNone/>
              <a:defRPr/>
            </a:lvl1pPr>
            <a:lvl2pPr lvl="1" algn="l" rtl="0">
              <a:spcBef>
                <a:spcPts val="0"/>
              </a:spcBef>
              <a:spcAft>
                <a:spcPts val="0"/>
              </a:spcAft>
              <a:buSzPts val="700"/>
              <a:buNone/>
              <a:defRPr/>
            </a:lvl2pPr>
            <a:lvl3pPr lvl="2" algn="l" rtl="0">
              <a:spcBef>
                <a:spcPts val="0"/>
              </a:spcBef>
              <a:spcAft>
                <a:spcPts val="0"/>
              </a:spcAft>
              <a:buSzPts val="700"/>
              <a:buNone/>
              <a:defRPr/>
            </a:lvl3pPr>
            <a:lvl4pPr lvl="3" algn="l" rtl="0">
              <a:spcBef>
                <a:spcPts val="0"/>
              </a:spcBef>
              <a:spcAft>
                <a:spcPts val="0"/>
              </a:spcAft>
              <a:buSzPts val="700"/>
              <a:buNone/>
              <a:defRPr/>
            </a:lvl4pPr>
            <a:lvl5pPr lvl="4" algn="l" rtl="0">
              <a:spcBef>
                <a:spcPts val="0"/>
              </a:spcBef>
              <a:spcAft>
                <a:spcPts val="0"/>
              </a:spcAft>
              <a:buSzPts val="700"/>
              <a:buNone/>
              <a:defRPr/>
            </a:lvl5pPr>
            <a:lvl6pPr lvl="5" algn="l" rtl="0">
              <a:spcBef>
                <a:spcPts val="0"/>
              </a:spcBef>
              <a:spcAft>
                <a:spcPts val="0"/>
              </a:spcAft>
              <a:buSzPts val="700"/>
              <a:buNone/>
              <a:defRPr/>
            </a:lvl6pPr>
            <a:lvl7pPr lvl="6" algn="l" rtl="0">
              <a:spcBef>
                <a:spcPts val="0"/>
              </a:spcBef>
              <a:spcAft>
                <a:spcPts val="0"/>
              </a:spcAft>
              <a:buSzPts val="700"/>
              <a:buNone/>
              <a:defRPr/>
            </a:lvl7pPr>
            <a:lvl8pPr lvl="7" algn="l" rtl="0">
              <a:spcBef>
                <a:spcPts val="0"/>
              </a:spcBef>
              <a:spcAft>
                <a:spcPts val="0"/>
              </a:spcAft>
              <a:buSzPts val="700"/>
              <a:buNone/>
              <a:defRPr/>
            </a:lvl8pPr>
            <a:lvl9pPr lvl="8" algn="l" rtl="0">
              <a:spcBef>
                <a:spcPts val="0"/>
              </a:spcBef>
              <a:spcAft>
                <a:spcPts val="0"/>
              </a:spcAft>
              <a:buSzPts val="700"/>
              <a:buNone/>
              <a:defRPr/>
            </a:lvl9pPr>
          </a:lstStyle>
          <a:p>
            <a:endParaRPr/>
          </a:p>
        </p:txBody>
      </p:sp>
      <p:sp>
        <p:nvSpPr>
          <p:cNvPr id="129" name="Google Shape;129;p25"/>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rtl="0">
              <a:spcBef>
                <a:spcPts val="0"/>
              </a:spcBef>
              <a:spcAft>
                <a:spcPts val="0"/>
              </a:spcAft>
              <a:buSzPts val="700"/>
              <a:buNone/>
              <a:defRPr/>
            </a:lvl1pPr>
            <a:lvl2pPr lvl="1" algn="l" rtl="0">
              <a:spcBef>
                <a:spcPts val="0"/>
              </a:spcBef>
              <a:spcAft>
                <a:spcPts val="0"/>
              </a:spcAft>
              <a:buSzPts val="700"/>
              <a:buNone/>
              <a:defRPr/>
            </a:lvl2pPr>
            <a:lvl3pPr lvl="2" algn="l" rtl="0">
              <a:spcBef>
                <a:spcPts val="0"/>
              </a:spcBef>
              <a:spcAft>
                <a:spcPts val="0"/>
              </a:spcAft>
              <a:buSzPts val="700"/>
              <a:buNone/>
              <a:defRPr/>
            </a:lvl3pPr>
            <a:lvl4pPr lvl="3" algn="l" rtl="0">
              <a:spcBef>
                <a:spcPts val="0"/>
              </a:spcBef>
              <a:spcAft>
                <a:spcPts val="0"/>
              </a:spcAft>
              <a:buSzPts val="700"/>
              <a:buNone/>
              <a:defRPr/>
            </a:lvl4pPr>
            <a:lvl5pPr lvl="4" algn="l" rtl="0">
              <a:spcBef>
                <a:spcPts val="0"/>
              </a:spcBef>
              <a:spcAft>
                <a:spcPts val="0"/>
              </a:spcAft>
              <a:buSzPts val="700"/>
              <a:buNone/>
              <a:defRPr/>
            </a:lvl5pPr>
            <a:lvl6pPr lvl="5" algn="l" rtl="0">
              <a:spcBef>
                <a:spcPts val="0"/>
              </a:spcBef>
              <a:spcAft>
                <a:spcPts val="0"/>
              </a:spcAft>
              <a:buSzPts val="700"/>
              <a:buNone/>
              <a:defRPr/>
            </a:lvl6pPr>
            <a:lvl7pPr lvl="6" algn="l" rtl="0">
              <a:spcBef>
                <a:spcPts val="0"/>
              </a:spcBef>
              <a:spcAft>
                <a:spcPts val="0"/>
              </a:spcAft>
              <a:buSzPts val="700"/>
              <a:buNone/>
              <a:defRPr/>
            </a:lvl7pPr>
            <a:lvl8pPr lvl="7" algn="l" rtl="0">
              <a:spcBef>
                <a:spcPts val="0"/>
              </a:spcBef>
              <a:spcAft>
                <a:spcPts val="0"/>
              </a:spcAft>
              <a:buSzPts val="700"/>
              <a:buNone/>
              <a:defRPr/>
            </a:lvl8pPr>
            <a:lvl9pPr lvl="8" algn="l" rtl="0">
              <a:spcBef>
                <a:spcPts val="0"/>
              </a:spcBef>
              <a:spcAft>
                <a:spcPts val="0"/>
              </a:spcAft>
              <a:buSzPts val="700"/>
              <a:buNone/>
              <a:defRPr/>
            </a:lvl9pPr>
          </a:lstStyle>
          <a:p>
            <a:endParaRPr/>
          </a:p>
        </p:txBody>
      </p:sp>
      <p:sp>
        <p:nvSpPr>
          <p:cNvPr id="130" name="Google Shape;130;p25"/>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ru"/>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marR="0" lvl="0" algn="ctr" rtl="0">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1pPr>
            <a:lvl2pPr lvl="1" rtl="0">
              <a:spcBef>
                <a:spcPts val="0"/>
              </a:spcBef>
              <a:spcAft>
                <a:spcPts val="0"/>
              </a:spcAft>
              <a:buSzPts val="700"/>
              <a:buNone/>
              <a:defRPr sz="900"/>
            </a:lvl2pPr>
            <a:lvl3pPr lvl="2" rtl="0">
              <a:spcBef>
                <a:spcPts val="0"/>
              </a:spcBef>
              <a:spcAft>
                <a:spcPts val="0"/>
              </a:spcAft>
              <a:buSzPts val="700"/>
              <a:buNone/>
              <a:defRPr sz="900"/>
            </a:lvl3pPr>
            <a:lvl4pPr lvl="3" rtl="0">
              <a:spcBef>
                <a:spcPts val="0"/>
              </a:spcBef>
              <a:spcAft>
                <a:spcPts val="0"/>
              </a:spcAft>
              <a:buSzPts val="700"/>
              <a:buNone/>
              <a:defRPr sz="900"/>
            </a:lvl4pPr>
            <a:lvl5pPr lvl="4" rtl="0">
              <a:spcBef>
                <a:spcPts val="0"/>
              </a:spcBef>
              <a:spcAft>
                <a:spcPts val="0"/>
              </a:spcAft>
              <a:buSzPts val="700"/>
              <a:buNone/>
              <a:defRPr sz="900"/>
            </a:lvl5pPr>
            <a:lvl6pPr lvl="5" rtl="0">
              <a:spcBef>
                <a:spcPts val="0"/>
              </a:spcBef>
              <a:spcAft>
                <a:spcPts val="0"/>
              </a:spcAft>
              <a:buSzPts val="700"/>
              <a:buNone/>
              <a:defRPr sz="900"/>
            </a:lvl6pPr>
            <a:lvl7pPr lvl="6" rtl="0">
              <a:spcBef>
                <a:spcPts val="0"/>
              </a:spcBef>
              <a:spcAft>
                <a:spcPts val="0"/>
              </a:spcAft>
              <a:buSzPts val="700"/>
              <a:buNone/>
              <a:defRPr sz="900"/>
            </a:lvl7pPr>
            <a:lvl8pPr lvl="7" rtl="0">
              <a:spcBef>
                <a:spcPts val="0"/>
              </a:spcBef>
              <a:spcAft>
                <a:spcPts val="0"/>
              </a:spcAft>
              <a:buSzPts val="700"/>
              <a:buNone/>
              <a:defRPr sz="900"/>
            </a:lvl8pPr>
            <a:lvl9pPr lvl="8" rtl="0">
              <a:spcBef>
                <a:spcPts val="0"/>
              </a:spcBef>
              <a:spcAft>
                <a:spcPts val="0"/>
              </a:spcAft>
              <a:buSzPts val="700"/>
              <a:buNone/>
              <a:defRPr sz="900"/>
            </a:lvl9pPr>
          </a:lstStyle>
          <a:p>
            <a:endParaRPr/>
          </a:p>
        </p:txBody>
      </p:sp>
      <p:sp>
        <p:nvSpPr>
          <p:cNvPr id="58" name="Google Shape;58;p14"/>
          <p:cNvSpPr txBox="1">
            <a:spLocks noGrp="1"/>
          </p:cNvSpPr>
          <p:nvPr>
            <p:ph type="body" idx="1"/>
          </p:nvPr>
        </p:nvSpPr>
        <p:spPr>
          <a:xfrm>
            <a:off x="228600" y="800100"/>
            <a:ext cx="4114800" cy="2263200"/>
          </a:xfrm>
          <a:prstGeom prst="rect">
            <a:avLst/>
          </a:prstGeom>
          <a:noFill/>
          <a:ln>
            <a:noFill/>
          </a:ln>
        </p:spPr>
        <p:txBody>
          <a:bodyPr spcFirstLastPara="1" wrap="square" lIns="45725" tIns="22850" rIns="45725" bIns="22850" anchor="t" anchorCtr="0">
            <a:normAutofit/>
          </a:bodyPr>
          <a:lstStyle>
            <a:lvl1pPr marL="457200" marR="0" lvl="0" indent="-330200"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1pPr>
            <a:lvl2pPr marL="914400" marR="0" lvl="1" indent="-317500" algn="l" rtl="0">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L="1371600" marR="0" lvl="2" indent="-304800" algn="l" rtl="0">
              <a:spcBef>
                <a:spcPts val="2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3pPr>
            <a:lvl4pPr marL="1828800" marR="0" lvl="3"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4pPr>
            <a:lvl5pPr marL="2286000" marR="0" lvl="4"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5pPr>
            <a:lvl6pPr marL="2743200" marR="0" lvl="5"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6pPr>
            <a:lvl7pPr marL="3200400" marR="0" lvl="6"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7pPr>
            <a:lvl8pPr marL="3657600" marR="0" lvl="7"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8pPr>
            <a:lvl9pPr marL="4114800" marR="0" lvl="8"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9pPr>
          </a:lstStyle>
          <a:p>
            <a:endParaRPr/>
          </a:p>
        </p:txBody>
      </p:sp>
      <p:sp>
        <p:nvSpPr>
          <p:cNvPr id="59" name="Google Shape;59;p14"/>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marR="0" lvl="0" algn="l" rtl="0">
              <a:spcBef>
                <a:spcPts val="0"/>
              </a:spcBef>
              <a:spcAft>
                <a:spcPts val="0"/>
              </a:spcAft>
              <a:buSzPts val="7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7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7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7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7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7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7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7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700"/>
              <a:buNone/>
              <a:defRPr sz="900" b="0" i="0" u="none" strike="noStrike" cap="none">
                <a:solidFill>
                  <a:schemeClr val="dk1"/>
                </a:solidFill>
                <a:latin typeface="Calibri"/>
                <a:ea typeface="Calibri"/>
                <a:cs typeface="Calibri"/>
                <a:sym typeface="Calibri"/>
              </a:defRPr>
            </a:lvl9pPr>
          </a:lstStyle>
          <a:p>
            <a:endParaRPr/>
          </a:p>
        </p:txBody>
      </p:sp>
      <p:sp>
        <p:nvSpPr>
          <p:cNvPr id="60" name="Google Shape;60;p14"/>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marR="0" lvl="0" algn="ctr" rtl="0">
              <a:spcBef>
                <a:spcPts val="0"/>
              </a:spcBef>
              <a:spcAft>
                <a:spcPts val="0"/>
              </a:spcAft>
              <a:buSzPts val="7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7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7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7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7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7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7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7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700"/>
              <a:buNone/>
              <a:defRPr sz="900" b="0" i="0" u="none" strike="noStrike" cap="none">
                <a:solidFill>
                  <a:schemeClr val="dk1"/>
                </a:solidFill>
                <a:latin typeface="Calibri"/>
                <a:ea typeface="Calibri"/>
                <a:cs typeface="Calibri"/>
                <a:sym typeface="Calibri"/>
              </a:defRPr>
            </a:lvl9pPr>
          </a:lstStyle>
          <a:p>
            <a:endParaRPr/>
          </a:p>
        </p:txBody>
      </p:sp>
      <p:sp>
        <p:nvSpPr>
          <p:cNvPr id="61" name="Google Shape;61;p14"/>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marR="0" lvl="0" indent="0" algn="r" rtl="0">
              <a:spcBef>
                <a:spcPts val="0"/>
              </a:spcBef>
              <a:buNone/>
              <a:defRPr sz="600" b="0" i="0" u="none" strike="noStrike" cap="none">
                <a:solidFill>
                  <a:srgbClr val="888888"/>
                </a:solidFill>
                <a:latin typeface="Calibri"/>
                <a:ea typeface="Calibri"/>
                <a:cs typeface="Calibri"/>
                <a:sym typeface="Calibri"/>
              </a:defRPr>
            </a:lvl1pPr>
            <a:lvl2pPr marL="0" marR="0" lvl="1" indent="0" algn="r" rtl="0">
              <a:spcBef>
                <a:spcPts val="0"/>
              </a:spcBef>
              <a:buNone/>
              <a:defRPr sz="600" b="0" i="0" u="none" strike="noStrike" cap="none">
                <a:solidFill>
                  <a:srgbClr val="888888"/>
                </a:solidFill>
                <a:latin typeface="Calibri"/>
                <a:ea typeface="Calibri"/>
                <a:cs typeface="Calibri"/>
                <a:sym typeface="Calibri"/>
              </a:defRPr>
            </a:lvl2pPr>
            <a:lvl3pPr marL="0" marR="0" lvl="2" indent="0" algn="r" rtl="0">
              <a:spcBef>
                <a:spcPts val="0"/>
              </a:spcBef>
              <a:buNone/>
              <a:defRPr sz="600" b="0" i="0" u="none" strike="noStrike" cap="none">
                <a:solidFill>
                  <a:srgbClr val="888888"/>
                </a:solidFill>
                <a:latin typeface="Calibri"/>
                <a:ea typeface="Calibri"/>
                <a:cs typeface="Calibri"/>
                <a:sym typeface="Calibri"/>
              </a:defRPr>
            </a:lvl3pPr>
            <a:lvl4pPr marL="0" marR="0" lvl="3" indent="0" algn="r" rtl="0">
              <a:spcBef>
                <a:spcPts val="0"/>
              </a:spcBef>
              <a:buNone/>
              <a:defRPr sz="600" b="0" i="0" u="none" strike="noStrike" cap="none">
                <a:solidFill>
                  <a:srgbClr val="888888"/>
                </a:solidFill>
                <a:latin typeface="Calibri"/>
                <a:ea typeface="Calibri"/>
                <a:cs typeface="Calibri"/>
                <a:sym typeface="Calibri"/>
              </a:defRPr>
            </a:lvl4pPr>
            <a:lvl5pPr marL="0" marR="0" lvl="4" indent="0" algn="r" rtl="0">
              <a:spcBef>
                <a:spcPts val="0"/>
              </a:spcBef>
              <a:buNone/>
              <a:defRPr sz="600" b="0" i="0" u="none" strike="noStrike" cap="none">
                <a:solidFill>
                  <a:srgbClr val="888888"/>
                </a:solidFill>
                <a:latin typeface="Calibri"/>
                <a:ea typeface="Calibri"/>
                <a:cs typeface="Calibri"/>
                <a:sym typeface="Calibri"/>
              </a:defRPr>
            </a:lvl5pPr>
            <a:lvl6pPr marL="0" marR="0" lvl="5" indent="0" algn="r" rtl="0">
              <a:spcBef>
                <a:spcPts val="0"/>
              </a:spcBef>
              <a:buNone/>
              <a:defRPr sz="600" b="0" i="0" u="none" strike="noStrike" cap="none">
                <a:solidFill>
                  <a:srgbClr val="888888"/>
                </a:solidFill>
                <a:latin typeface="Calibri"/>
                <a:ea typeface="Calibri"/>
                <a:cs typeface="Calibri"/>
                <a:sym typeface="Calibri"/>
              </a:defRPr>
            </a:lvl6pPr>
            <a:lvl7pPr marL="0" marR="0" lvl="6" indent="0" algn="r" rtl="0">
              <a:spcBef>
                <a:spcPts val="0"/>
              </a:spcBef>
              <a:buNone/>
              <a:defRPr sz="600" b="0" i="0" u="none" strike="noStrike" cap="none">
                <a:solidFill>
                  <a:srgbClr val="888888"/>
                </a:solidFill>
                <a:latin typeface="Calibri"/>
                <a:ea typeface="Calibri"/>
                <a:cs typeface="Calibri"/>
                <a:sym typeface="Calibri"/>
              </a:defRPr>
            </a:lvl7pPr>
            <a:lvl8pPr marL="0" marR="0" lvl="7" indent="0" algn="r" rtl="0">
              <a:spcBef>
                <a:spcPts val="0"/>
              </a:spcBef>
              <a:buNone/>
              <a:defRPr sz="600" b="0" i="0" u="none" strike="noStrike" cap="none">
                <a:solidFill>
                  <a:srgbClr val="888888"/>
                </a:solidFill>
                <a:latin typeface="Calibri"/>
                <a:ea typeface="Calibri"/>
                <a:cs typeface="Calibri"/>
                <a:sym typeface="Calibri"/>
              </a:defRPr>
            </a:lvl8pPr>
            <a:lvl9pPr marL="0" marR="0" lvl="8" indent="0" algn="r" rtl="0">
              <a:spcBef>
                <a:spcPts val="0"/>
              </a:spcBef>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ru"/>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hyperlink" Target="https://machina.univ-lyon1.fr/index.php/resources-and-outputs/" TargetMode="External"/><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hyperlink" Target="https://machina.univ-lyon1.fr/wp-content/uploads/2022/02/MACHINA_O2-T4_VET-integration-guidelines_2021-11-20.docx"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hyperlink" Target="https://machina.univ-lyon1.fr/index.php/resources-and-outputs/" TargetMode="External"/><Relationship Id="rId5" Type="http://schemas.openxmlformats.org/officeDocument/2006/relationships/image" Target="../media/image34.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1.xml"/><Relationship Id="rId5" Type="http://schemas.openxmlformats.org/officeDocument/2006/relationships/hyperlink" Target="https://machina.univ-lyon1.fr/index.php/resources-and-outputs/" TargetMode="Externa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8" Type="http://schemas.openxmlformats.org/officeDocument/2006/relationships/hyperlink" Target="https://www.openlearning.com/courses/machine-learning-skills-for-ict-professionals/?cl=1" TargetMode="External"/><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40.png"/><Relationship Id="rId5" Type="http://schemas.openxmlformats.org/officeDocument/2006/relationships/hyperlink" Target="https://www.youtube.com/channel/UCGtk5B_Q_fznEVCIJ3zpuyQ" TargetMode="Externa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hyperlink" Target="https://www.openlearning.com/courses/machine-learning-skills-for-ict-professionals-it-version-" TargetMode="External"/><Relationship Id="rId13" Type="http://schemas.openxmlformats.org/officeDocument/2006/relationships/image" Target="../media/image18.png"/><Relationship Id="rId3" Type="http://schemas.openxmlformats.org/officeDocument/2006/relationships/hyperlink" Target="https://docs.google.com/forms/d/e/1FAIpQLSe114U4hFpBEKNH_oU0u_l95t8HlHGjRdF5TUDLX-rRt-Zl-w/viewform" TargetMode="External"/><Relationship Id="rId7" Type="http://schemas.openxmlformats.org/officeDocument/2006/relationships/hyperlink" Target="https://www.openlearning.com/courses/machine-learning-skills-for-ict-professionals-de-version-" TargetMode="External"/><Relationship Id="rId12" Type="http://schemas.openxmlformats.org/officeDocument/2006/relationships/hyperlink" Target="https://www.openlearning.com/courses/machine-learning-skills-for-ict-professionals/?cl=1" TargetMode="External"/><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hyperlink" Target="https://www.openlearning.com/courses/machine-learning-skills-for-ict-professionals-fr-version-" TargetMode="External"/><Relationship Id="rId11" Type="http://schemas.openxmlformats.org/officeDocument/2006/relationships/image" Target="../media/image43.png"/><Relationship Id="rId5" Type="http://schemas.openxmlformats.org/officeDocument/2006/relationships/hyperlink" Target="https://www.openlearning.com/courses/machine-learning-skills-for-ict-professionals" TargetMode="External"/><Relationship Id="rId15" Type="http://schemas.openxmlformats.org/officeDocument/2006/relationships/image" Target="../media/image45.png"/><Relationship Id="rId10" Type="http://schemas.openxmlformats.org/officeDocument/2006/relationships/hyperlink" Target="https://www.openlearning.com/courses/machine-learning-skills-for-ict-professionals-ro-version-" TargetMode="External"/><Relationship Id="rId4" Type="http://schemas.openxmlformats.org/officeDocument/2006/relationships/image" Target="../media/image42.png"/><Relationship Id="rId9" Type="http://schemas.openxmlformats.org/officeDocument/2006/relationships/hyperlink" Target="https://www.openlearning.com/courses/machina-vooc-gr-version-" TargetMode="External"/><Relationship Id="rId1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jpg"/><Relationship Id="rId7"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image" Target="../media/image55.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26"/>
          <p:cNvPicPr preferRelativeResize="0"/>
          <p:nvPr/>
        </p:nvPicPr>
        <p:blipFill rotWithShape="1">
          <a:blip r:embed="rId3">
            <a:alphaModFix/>
          </a:blip>
          <a:srcRect/>
          <a:stretch/>
        </p:blipFill>
        <p:spPr>
          <a:xfrm>
            <a:off x="2966641" y="0"/>
            <a:ext cx="6177358" cy="2843546"/>
          </a:xfrm>
          <a:prstGeom prst="rect">
            <a:avLst/>
          </a:prstGeom>
          <a:noFill/>
          <a:ln>
            <a:noFill/>
          </a:ln>
        </p:spPr>
      </p:pic>
      <p:pic>
        <p:nvPicPr>
          <p:cNvPr id="136" name="Google Shape;136;p26"/>
          <p:cNvPicPr preferRelativeResize="0"/>
          <p:nvPr/>
        </p:nvPicPr>
        <p:blipFill rotWithShape="1">
          <a:blip r:embed="rId4">
            <a:alphaModFix/>
          </a:blip>
          <a:srcRect/>
          <a:stretch/>
        </p:blipFill>
        <p:spPr>
          <a:xfrm>
            <a:off x="0" y="882498"/>
            <a:ext cx="3616317" cy="1078551"/>
          </a:xfrm>
          <a:prstGeom prst="rect">
            <a:avLst/>
          </a:prstGeom>
          <a:noFill/>
          <a:ln>
            <a:noFill/>
          </a:ln>
        </p:spPr>
      </p:pic>
      <p:pic>
        <p:nvPicPr>
          <p:cNvPr id="137" name="Google Shape;137;p26"/>
          <p:cNvPicPr preferRelativeResize="0"/>
          <p:nvPr/>
        </p:nvPicPr>
        <p:blipFill rotWithShape="1">
          <a:blip r:embed="rId5">
            <a:alphaModFix/>
          </a:blip>
          <a:srcRect/>
          <a:stretch/>
        </p:blipFill>
        <p:spPr>
          <a:xfrm>
            <a:off x="6901803" y="4501461"/>
            <a:ext cx="2242197" cy="642039"/>
          </a:xfrm>
          <a:prstGeom prst="rect">
            <a:avLst/>
          </a:prstGeom>
          <a:noFill/>
          <a:ln>
            <a:noFill/>
          </a:ln>
        </p:spPr>
      </p:pic>
      <p:sp>
        <p:nvSpPr>
          <p:cNvPr id="138" name="Google Shape;138;p26"/>
          <p:cNvSpPr txBox="1"/>
          <p:nvPr/>
        </p:nvSpPr>
        <p:spPr>
          <a:xfrm>
            <a:off x="279664" y="1959001"/>
            <a:ext cx="3418200" cy="664800"/>
          </a:xfrm>
          <a:prstGeom prst="rect">
            <a:avLst/>
          </a:prstGeom>
          <a:noFill/>
          <a:ln>
            <a:noFill/>
          </a:ln>
        </p:spPr>
        <p:txBody>
          <a:bodyPr spcFirstLastPara="1" wrap="square" lIns="0" tIns="0" rIns="0" bIns="0" anchor="t" anchorCtr="0">
            <a:spAutoFit/>
          </a:bodyPr>
          <a:lstStyle/>
          <a:p>
            <a:pPr marL="0" marR="0" lvl="0" indent="0" algn="ctr" rtl="0">
              <a:lnSpc>
                <a:spcPct val="139977"/>
              </a:lnSpc>
              <a:spcBef>
                <a:spcPts val="0"/>
              </a:spcBef>
              <a:spcAft>
                <a:spcPts val="0"/>
              </a:spcAft>
              <a:buNone/>
            </a:pPr>
            <a:r>
              <a:rPr lang="ru" sz="1800" b="1" i="0" u="none" strike="noStrike" cap="none">
                <a:solidFill>
                  <a:srgbClr val="141414"/>
                </a:solidFill>
                <a:latin typeface="Montserrat SemiBold"/>
                <a:ea typeface="Montserrat SemiBold"/>
                <a:cs typeface="Montserrat SemiBold"/>
                <a:sym typeface="Montserrat SemiBold"/>
              </a:rPr>
              <a:t>Machine Learning Skills </a:t>
            </a:r>
            <a:endParaRPr sz="1800" b="1" i="0" u="none" strike="noStrike" cap="none">
              <a:solidFill>
                <a:srgbClr val="141414"/>
              </a:solidFill>
              <a:latin typeface="Montserrat SemiBold"/>
              <a:ea typeface="Montserrat SemiBold"/>
              <a:cs typeface="Montserrat SemiBold"/>
              <a:sym typeface="Montserrat SemiBold"/>
            </a:endParaRPr>
          </a:p>
          <a:p>
            <a:pPr marL="0" marR="0" lvl="0" indent="0" algn="ctr" rtl="0">
              <a:lnSpc>
                <a:spcPct val="139977"/>
              </a:lnSpc>
              <a:spcBef>
                <a:spcPts val="0"/>
              </a:spcBef>
              <a:spcAft>
                <a:spcPts val="0"/>
              </a:spcAft>
              <a:buNone/>
            </a:pPr>
            <a:r>
              <a:rPr lang="ru" sz="1800" b="1" i="0" u="none" strike="noStrike" cap="none">
                <a:solidFill>
                  <a:srgbClr val="141414"/>
                </a:solidFill>
                <a:latin typeface="Montserrat SemiBold"/>
                <a:ea typeface="Montserrat SemiBold"/>
                <a:cs typeface="Montserrat SemiBold"/>
                <a:sym typeface="Montserrat SemiBold"/>
              </a:rPr>
              <a:t>for ICT Professionals</a:t>
            </a:r>
            <a:endParaRPr sz="700"/>
          </a:p>
        </p:txBody>
      </p:sp>
      <p:sp>
        <p:nvSpPr>
          <p:cNvPr id="139" name="Google Shape;139;p26"/>
          <p:cNvSpPr txBox="1"/>
          <p:nvPr/>
        </p:nvSpPr>
        <p:spPr>
          <a:xfrm>
            <a:off x="788150" y="3235526"/>
            <a:ext cx="7567800" cy="10713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ru" sz="2900" b="1">
                <a:solidFill>
                  <a:srgbClr val="20345E"/>
                </a:solidFill>
                <a:latin typeface="Montserrat"/>
                <a:ea typeface="Montserrat"/>
                <a:cs typeface="Montserrat"/>
                <a:sym typeface="Montserrat"/>
              </a:rPr>
              <a:t>SUMMARY OF ALL THE MACHINA ACTIVITIES AND</a:t>
            </a:r>
            <a:r>
              <a:rPr lang="ru" sz="2900" b="1" i="0" u="none" strike="noStrike" cap="none">
                <a:solidFill>
                  <a:srgbClr val="20345E"/>
                </a:solidFill>
                <a:latin typeface="Montserrat"/>
                <a:ea typeface="Montserrat"/>
                <a:cs typeface="Montserrat"/>
                <a:sym typeface="Montserrat"/>
              </a:rPr>
              <a:t> RESULTS</a:t>
            </a:r>
            <a:endParaRPr sz="700"/>
          </a:p>
        </p:txBody>
      </p:sp>
      <p:sp>
        <p:nvSpPr>
          <p:cNvPr id="140" name="Google Shape;140;p26"/>
          <p:cNvSpPr txBox="1"/>
          <p:nvPr/>
        </p:nvSpPr>
        <p:spPr>
          <a:xfrm>
            <a:off x="5531500" y="1432625"/>
            <a:ext cx="3631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Shape 256"/>
        <p:cNvGrpSpPr/>
        <p:nvPr/>
      </p:nvGrpSpPr>
      <p:grpSpPr>
        <a:xfrm>
          <a:off x="0" y="0"/>
          <a:ext cx="0" cy="0"/>
          <a:chOff x="0" y="0"/>
          <a:chExt cx="0" cy="0"/>
        </a:xfrm>
      </p:grpSpPr>
      <p:sp>
        <p:nvSpPr>
          <p:cNvPr id="257" name="Google Shape;257;p35"/>
          <p:cNvSpPr/>
          <p:nvPr/>
        </p:nvSpPr>
        <p:spPr>
          <a:xfrm>
            <a:off x="575" y="348200"/>
            <a:ext cx="9142847" cy="182690"/>
          </a:xfrm>
          <a:custGeom>
            <a:avLst/>
            <a:gdLst/>
            <a:ahLst/>
            <a:cxnLst/>
            <a:rect l="l" t="t" r="r" b="b"/>
            <a:pathLst>
              <a:path w="2774764" h="3479800" extrusionOk="0">
                <a:moveTo>
                  <a:pt x="0" y="0"/>
                </a:moveTo>
                <a:lnTo>
                  <a:pt x="2774764" y="0"/>
                </a:lnTo>
                <a:lnTo>
                  <a:pt x="2774764" y="3479800"/>
                </a:lnTo>
                <a:lnTo>
                  <a:pt x="0" y="3479800"/>
                </a:lnTo>
                <a:close/>
              </a:path>
            </a:pathLst>
          </a:custGeom>
          <a:solidFill>
            <a:srgbClr val="FFFFFF"/>
          </a:solidFill>
          <a:ln>
            <a:noFill/>
          </a:ln>
        </p:spPr>
      </p:sp>
      <p:sp>
        <p:nvSpPr>
          <p:cNvPr id="258" name="Google Shape;258;p35"/>
          <p:cNvSpPr txBox="1"/>
          <p:nvPr/>
        </p:nvSpPr>
        <p:spPr>
          <a:xfrm>
            <a:off x="373350" y="262550"/>
            <a:ext cx="8397300" cy="354000"/>
          </a:xfrm>
          <a:prstGeom prst="rect">
            <a:avLst/>
          </a:prstGeom>
          <a:noFill/>
          <a:ln>
            <a:noFill/>
          </a:ln>
        </p:spPr>
        <p:txBody>
          <a:bodyPr spcFirstLastPara="1" wrap="square" lIns="0" tIns="0" rIns="0" bIns="0" anchor="t" anchorCtr="0">
            <a:spAutoFit/>
          </a:bodyPr>
          <a:lstStyle/>
          <a:p>
            <a:pPr marL="0" lvl="0" indent="0" algn="ctr" rtl="0">
              <a:lnSpc>
                <a:spcPct val="125000"/>
              </a:lnSpc>
              <a:spcBef>
                <a:spcPts val="0"/>
              </a:spcBef>
              <a:spcAft>
                <a:spcPts val="0"/>
              </a:spcAft>
              <a:buNone/>
            </a:pPr>
            <a:r>
              <a:rPr lang="ru" sz="2300" b="1">
                <a:solidFill>
                  <a:srgbClr val="273755"/>
                </a:solidFill>
                <a:latin typeface="Montserrat"/>
                <a:ea typeface="Montserrat"/>
                <a:cs typeface="Montserrat"/>
                <a:sym typeface="Montserrat"/>
              </a:rPr>
              <a:t>O1: MACHINE LEARNING (ML) LEARNING OUTCOMES </a:t>
            </a:r>
            <a:endParaRPr sz="2700" b="1">
              <a:solidFill>
                <a:srgbClr val="273755"/>
              </a:solidFill>
              <a:latin typeface="Montserrat"/>
              <a:ea typeface="Montserrat"/>
              <a:cs typeface="Montserrat"/>
              <a:sym typeface="Montserrat"/>
            </a:endParaRPr>
          </a:p>
        </p:txBody>
      </p:sp>
      <p:sp>
        <p:nvSpPr>
          <p:cNvPr id="259" name="Google Shape;259;p35"/>
          <p:cNvSpPr txBox="1"/>
          <p:nvPr/>
        </p:nvSpPr>
        <p:spPr>
          <a:xfrm>
            <a:off x="2931750" y="3763675"/>
            <a:ext cx="2155500" cy="554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ru" sz="1200" b="1">
                <a:latin typeface="Montserrat"/>
                <a:ea typeface="Montserrat"/>
                <a:cs typeface="Montserrat"/>
                <a:sym typeface="Montserrat"/>
              </a:rPr>
              <a:t>Report on Machine Learning</a:t>
            </a:r>
            <a:endParaRPr sz="1200" b="1">
              <a:latin typeface="Montserrat"/>
              <a:ea typeface="Montserrat"/>
              <a:cs typeface="Montserrat"/>
              <a:sym typeface="Montserrat"/>
            </a:endParaRPr>
          </a:p>
          <a:p>
            <a:pPr marL="0" marR="0" lvl="0" indent="0" algn="ctr" rtl="0">
              <a:lnSpc>
                <a:spcPct val="100000"/>
              </a:lnSpc>
              <a:spcBef>
                <a:spcPts val="0"/>
              </a:spcBef>
              <a:spcAft>
                <a:spcPts val="0"/>
              </a:spcAft>
              <a:buNone/>
            </a:pPr>
            <a:r>
              <a:rPr lang="ru" sz="1200" b="1">
                <a:latin typeface="Montserrat"/>
                <a:ea typeface="Montserrat"/>
                <a:cs typeface="Montserrat"/>
                <a:sym typeface="Montserrat"/>
              </a:rPr>
              <a:t> learning outcomes</a:t>
            </a:r>
            <a:endParaRPr sz="1500" b="1" i="0" u="none" strike="noStrike" cap="none">
              <a:solidFill>
                <a:srgbClr val="000000"/>
              </a:solidFill>
              <a:latin typeface="Montserrat"/>
              <a:ea typeface="Montserrat"/>
              <a:cs typeface="Montserrat"/>
              <a:sym typeface="Montserrat"/>
            </a:endParaRPr>
          </a:p>
        </p:txBody>
      </p:sp>
      <p:pic>
        <p:nvPicPr>
          <p:cNvPr id="260" name="Google Shape;260;p35"/>
          <p:cNvPicPr preferRelativeResize="0"/>
          <p:nvPr/>
        </p:nvPicPr>
        <p:blipFill rotWithShape="1">
          <a:blip r:embed="rId3">
            <a:alphaModFix/>
          </a:blip>
          <a:srcRect r="6611" b="5979"/>
          <a:stretch/>
        </p:blipFill>
        <p:spPr>
          <a:xfrm>
            <a:off x="640025" y="1297713"/>
            <a:ext cx="2155575" cy="3051926"/>
          </a:xfrm>
          <a:prstGeom prst="rect">
            <a:avLst/>
          </a:prstGeom>
          <a:noFill/>
          <a:ln>
            <a:noFill/>
          </a:ln>
        </p:spPr>
      </p:pic>
      <p:pic>
        <p:nvPicPr>
          <p:cNvPr id="261" name="Google Shape;261;p35" descr="Table&#10;&#10;Description automatically generated"/>
          <p:cNvPicPr preferRelativeResize="0"/>
          <p:nvPr/>
        </p:nvPicPr>
        <p:blipFill rotWithShape="1">
          <a:blip r:embed="rId4">
            <a:alphaModFix/>
          </a:blip>
          <a:srcRect/>
          <a:stretch/>
        </p:blipFill>
        <p:spPr>
          <a:xfrm>
            <a:off x="2931750" y="1297725"/>
            <a:ext cx="2062499" cy="2354674"/>
          </a:xfrm>
          <a:prstGeom prst="rect">
            <a:avLst/>
          </a:prstGeom>
          <a:noFill/>
          <a:ln>
            <a:noFill/>
          </a:ln>
        </p:spPr>
      </p:pic>
      <p:sp>
        <p:nvSpPr>
          <p:cNvPr id="262" name="Google Shape;262;p35"/>
          <p:cNvSpPr txBox="1"/>
          <p:nvPr/>
        </p:nvSpPr>
        <p:spPr>
          <a:xfrm>
            <a:off x="5471750" y="1078975"/>
            <a:ext cx="3432300" cy="3740400"/>
          </a:xfrm>
          <a:prstGeom prst="rect">
            <a:avLst/>
          </a:prstGeom>
          <a:noFill/>
          <a:ln>
            <a:noFill/>
          </a:ln>
        </p:spPr>
        <p:txBody>
          <a:bodyPr spcFirstLastPara="1" wrap="square" lIns="91425" tIns="91425" rIns="91425" bIns="91425" anchor="t" anchorCtr="0">
            <a:spAutoFit/>
          </a:bodyPr>
          <a:lstStyle/>
          <a:p>
            <a:pPr marL="360000" marR="0" lvl="0" indent="-323850" algn="l" rtl="0">
              <a:lnSpc>
                <a:spcPct val="120000"/>
              </a:lnSpc>
              <a:spcBef>
                <a:spcPts val="0"/>
              </a:spcBef>
              <a:spcAft>
                <a:spcPts val="0"/>
              </a:spcAft>
              <a:buSzPts val="1500"/>
              <a:buFont typeface="Montserrat"/>
              <a:buChar char="●"/>
            </a:pPr>
            <a:r>
              <a:rPr lang="ru" sz="1500">
                <a:latin typeface="Montserrat"/>
                <a:ea typeface="Montserrat"/>
                <a:cs typeface="Montserrat"/>
                <a:sym typeface="Montserrat"/>
              </a:rPr>
              <a:t>The report analyses the main evidence drawn from skills intelligence gathering activities and labour market investigation to define learning outcome that will make up the skeleton for the creation of a comprehensive VET curriculum on Machine Learning, to address the current and future technical and non-technical skill needs of ICT professionals. (O1-T4)</a:t>
            </a:r>
            <a:endParaRPr sz="1500">
              <a:latin typeface="Montserrat"/>
              <a:ea typeface="Montserrat"/>
              <a:cs typeface="Montserrat"/>
              <a:sym typeface="Montserrat"/>
            </a:endParaRPr>
          </a:p>
        </p:txBody>
      </p:sp>
      <p:sp>
        <p:nvSpPr>
          <p:cNvPr id="263" name="Google Shape;263;p35"/>
          <p:cNvSpPr/>
          <p:nvPr/>
        </p:nvSpPr>
        <p:spPr>
          <a:xfrm>
            <a:off x="336150" y="1078967"/>
            <a:ext cx="4957559" cy="3489409"/>
          </a:xfrm>
          <a:custGeom>
            <a:avLst/>
            <a:gdLst/>
            <a:ahLst/>
            <a:cxnLst/>
            <a:rect l="l" t="t" r="r" b="b"/>
            <a:pathLst>
              <a:path w="1709503" h="2307047" extrusionOk="0">
                <a:moveTo>
                  <a:pt x="0" y="0"/>
                </a:moveTo>
                <a:lnTo>
                  <a:pt x="0" y="2307047"/>
                </a:lnTo>
                <a:lnTo>
                  <a:pt x="1709503" y="2307047"/>
                </a:lnTo>
                <a:lnTo>
                  <a:pt x="1709503" y="0"/>
                </a:lnTo>
                <a:lnTo>
                  <a:pt x="0" y="0"/>
                </a:lnTo>
                <a:close/>
                <a:moveTo>
                  <a:pt x="1648543" y="2246087"/>
                </a:moveTo>
                <a:lnTo>
                  <a:pt x="59690" y="2246087"/>
                </a:lnTo>
                <a:lnTo>
                  <a:pt x="59690" y="59690"/>
                </a:lnTo>
                <a:lnTo>
                  <a:pt x="1648543" y="59690"/>
                </a:lnTo>
                <a:lnTo>
                  <a:pt x="1648543" y="2246087"/>
                </a:lnTo>
                <a:close/>
              </a:path>
            </a:pathLst>
          </a:custGeom>
          <a:solidFill>
            <a:srgbClr val="FFFFFF"/>
          </a:solidFill>
          <a:ln>
            <a:noFill/>
          </a:ln>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p36"/>
          <p:cNvPicPr preferRelativeResize="0"/>
          <p:nvPr/>
        </p:nvPicPr>
        <p:blipFill rotWithShape="1">
          <a:blip r:embed="rId3">
            <a:alphaModFix/>
          </a:blip>
          <a:srcRect/>
          <a:stretch/>
        </p:blipFill>
        <p:spPr>
          <a:xfrm>
            <a:off x="-327276" y="2215649"/>
            <a:ext cx="3538545" cy="3979617"/>
          </a:xfrm>
          <a:prstGeom prst="rect">
            <a:avLst/>
          </a:prstGeom>
          <a:noFill/>
          <a:ln>
            <a:noFill/>
          </a:ln>
        </p:spPr>
      </p:pic>
      <p:pic>
        <p:nvPicPr>
          <p:cNvPr id="269" name="Google Shape;269;p36"/>
          <p:cNvPicPr preferRelativeResize="0"/>
          <p:nvPr/>
        </p:nvPicPr>
        <p:blipFill rotWithShape="1">
          <a:blip r:embed="rId4">
            <a:alphaModFix/>
          </a:blip>
          <a:srcRect/>
          <a:stretch/>
        </p:blipFill>
        <p:spPr>
          <a:xfrm>
            <a:off x="409735" y="2441996"/>
            <a:ext cx="2357145" cy="2576114"/>
          </a:xfrm>
          <a:prstGeom prst="rect">
            <a:avLst/>
          </a:prstGeom>
          <a:noFill/>
          <a:ln>
            <a:noFill/>
          </a:ln>
        </p:spPr>
      </p:pic>
      <p:pic>
        <p:nvPicPr>
          <p:cNvPr id="270" name="Google Shape;270;p36"/>
          <p:cNvPicPr preferRelativeResize="0"/>
          <p:nvPr/>
        </p:nvPicPr>
        <p:blipFill rotWithShape="1">
          <a:blip r:embed="rId5">
            <a:alphaModFix/>
          </a:blip>
          <a:srcRect/>
          <a:stretch/>
        </p:blipFill>
        <p:spPr>
          <a:xfrm rot="1308867">
            <a:off x="2080465" y="2279326"/>
            <a:ext cx="405409" cy="325340"/>
          </a:xfrm>
          <a:prstGeom prst="rect">
            <a:avLst/>
          </a:prstGeom>
          <a:noFill/>
          <a:ln>
            <a:noFill/>
          </a:ln>
        </p:spPr>
      </p:pic>
      <p:pic>
        <p:nvPicPr>
          <p:cNvPr id="271" name="Google Shape;271;p36"/>
          <p:cNvPicPr preferRelativeResize="0"/>
          <p:nvPr/>
        </p:nvPicPr>
        <p:blipFill rotWithShape="1">
          <a:blip r:embed="rId6">
            <a:alphaModFix/>
          </a:blip>
          <a:srcRect/>
          <a:stretch/>
        </p:blipFill>
        <p:spPr>
          <a:xfrm rot="-1067477">
            <a:off x="2625359" y="2653467"/>
            <a:ext cx="295146" cy="305455"/>
          </a:xfrm>
          <a:prstGeom prst="rect">
            <a:avLst/>
          </a:prstGeom>
          <a:noFill/>
          <a:ln>
            <a:noFill/>
          </a:ln>
        </p:spPr>
      </p:pic>
      <p:pic>
        <p:nvPicPr>
          <p:cNvPr id="272" name="Google Shape;272;p36"/>
          <p:cNvPicPr preferRelativeResize="0"/>
          <p:nvPr/>
        </p:nvPicPr>
        <p:blipFill rotWithShape="1">
          <a:blip r:embed="rId7">
            <a:alphaModFix/>
          </a:blip>
          <a:srcRect l="6279"/>
          <a:stretch/>
        </p:blipFill>
        <p:spPr>
          <a:xfrm>
            <a:off x="0" y="-206499"/>
            <a:ext cx="3315881" cy="1441697"/>
          </a:xfrm>
          <a:prstGeom prst="rect">
            <a:avLst/>
          </a:prstGeom>
          <a:noFill/>
          <a:ln>
            <a:noFill/>
          </a:ln>
        </p:spPr>
      </p:pic>
      <p:pic>
        <p:nvPicPr>
          <p:cNvPr id="273" name="Google Shape;273;p36"/>
          <p:cNvPicPr preferRelativeResize="0"/>
          <p:nvPr/>
        </p:nvPicPr>
        <p:blipFill rotWithShape="1">
          <a:blip r:embed="rId8">
            <a:alphaModFix/>
          </a:blip>
          <a:srcRect/>
          <a:stretch/>
        </p:blipFill>
        <p:spPr>
          <a:xfrm rot="5400000">
            <a:off x="7039654" y="2986999"/>
            <a:ext cx="3765486" cy="61189"/>
          </a:xfrm>
          <a:prstGeom prst="rect">
            <a:avLst/>
          </a:prstGeom>
          <a:noFill/>
          <a:ln>
            <a:noFill/>
          </a:ln>
        </p:spPr>
      </p:pic>
      <p:grpSp>
        <p:nvGrpSpPr>
          <p:cNvPr id="274" name="Google Shape;274;p36"/>
          <p:cNvGrpSpPr/>
          <p:nvPr/>
        </p:nvGrpSpPr>
        <p:grpSpPr>
          <a:xfrm>
            <a:off x="3497964" y="691475"/>
            <a:ext cx="5423848" cy="4024426"/>
            <a:chOff x="278973" y="-171449"/>
            <a:chExt cx="13808166" cy="10214279"/>
          </a:xfrm>
        </p:grpSpPr>
        <p:sp>
          <p:nvSpPr>
            <p:cNvPr id="275" name="Google Shape;275;p36"/>
            <p:cNvSpPr txBox="1"/>
            <p:nvPr/>
          </p:nvSpPr>
          <p:spPr>
            <a:xfrm>
              <a:off x="278973" y="-171449"/>
              <a:ext cx="1676100" cy="1172100"/>
            </a:xfrm>
            <a:prstGeom prst="rect">
              <a:avLst/>
            </a:prstGeom>
            <a:noFill/>
            <a:ln>
              <a:noFill/>
            </a:ln>
          </p:spPr>
          <p:txBody>
            <a:bodyPr spcFirstLastPara="1" wrap="square" lIns="0" tIns="0" rIns="0" bIns="0" anchor="t" anchorCtr="0">
              <a:spAutoFit/>
            </a:bodyPr>
            <a:lstStyle/>
            <a:p>
              <a:pPr marL="0" marR="0" lvl="0" indent="0" algn="l" rtl="0">
                <a:lnSpc>
                  <a:spcPct val="140006"/>
                </a:lnSpc>
                <a:spcBef>
                  <a:spcPts val="0"/>
                </a:spcBef>
                <a:spcAft>
                  <a:spcPts val="0"/>
                </a:spcAft>
                <a:buNone/>
              </a:pPr>
              <a:r>
                <a:rPr lang="ru" sz="3000" b="1" i="0" u="none" strike="noStrike" cap="none">
                  <a:solidFill>
                    <a:srgbClr val="20345E"/>
                  </a:solidFill>
                  <a:latin typeface="Montserrat"/>
                  <a:ea typeface="Montserrat"/>
                  <a:cs typeface="Montserrat"/>
                  <a:sym typeface="Montserrat"/>
                </a:rPr>
                <a:t>O1</a:t>
              </a:r>
              <a:endParaRPr sz="700"/>
            </a:p>
          </p:txBody>
        </p:sp>
        <p:sp>
          <p:nvSpPr>
            <p:cNvPr id="276" name="Google Shape;276;p36"/>
            <p:cNvSpPr txBox="1"/>
            <p:nvPr/>
          </p:nvSpPr>
          <p:spPr>
            <a:xfrm>
              <a:off x="2416017" y="-26518"/>
              <a:ext cx="10890600" cy="585900"/>
            </a:xfrm>
            <a:prstGeom prst="rect">
              <a:avLst/>
            </a:prstGeom>
            <a:noFill/>
            <a:ln>
              <a:noFill/>
            </a:ln>
          </p:spPr>
          <p:txBody>
            <a:bodyPr spcFirstLastPara="1" wrap="square" lIns="0" tIns="0" rIns="0" bIns="0" anchor="t" anchorCtr="0">
              <a:spAutoFit/>
            </a:bodyPr>
            <a:lstStyle/>
            <a:p>
              <a:pPr marL="0" marR="0" lvl="0" indent="0" algn="l" rtl="0">
                <a:lnSpc>
                  <a:spcPct val="140013"/>
                </a:lnSpc>
                <a:spcBef>
                  <a:spcPts val="0"/>
                </a:spcBef>
                <a:spcAft>
                  <a:spcPts val="0"/>
                </a:spcAft>
                <a:buNone/>
              </a:pPr>
              <a:r>
                <a:rPr lang="ru" sz="1500">
                  <a:latin typeface="Montserrat"/>
                  <a:ea typeface="Montserrat"/>
                  <a:cs typeface="Montserrat"/>
                  <a:sym typeface="Montserrat"/>
                </a:rPr>
                <a:t>Machine Learning (ML) learning outcomes</a:t>
              </a:r>
              <a:endParaRPr sz="700"/>
            </a:p>
          </p:txBody>
        </p:sp>
        <p:sp>
          <p:nvSpPr>
            <p:cNvPr id="277" name="Google Shape;277;p36"/>
            <p:cNvSpPr txBox="1"/>
            <p:nvPr/>
          </p:nvSpPr>
          <p:spPr>
            <a:xfrm>
              <a:off x="278973" y="3837255"/>
              <a:ext cx="1676100" cy="1172100"/>
            </a:xfrm>
            <a:prstGeom prst="rect">
              <a:avLst/>
            </a:prstGeom>
            <a:noFill/>
            <a:ln>
              <a:noFill/>
            </a:ln>
          </p:spPr>
          <p:txBody>
            <a:bodyPr spcFirstLastPara="1" wrap="square" lIns="0" tIns="0" rIns="0" bIns="0" anchor="t" anchorCtr="0">
              <a:spAutoFit/>
            </a:bodyPr>
            <a:lstStyle/>
            <a:p>
              <a:pPr marL="0" marR="0" lvl="0" indent="0" algn="l" rtl="0">
                <a:lnSpc>
                  <a:spcPct val="140006"/>
                </a:lnSpc>
                <a:spcBef>
                  <a:spcPts val="0"/>
                </a:spcBef>
                <a:spcAft>
                  <a:spcPts val="0"/>
                </a:spcAft>
                <a:buNone/>
              </a:pPr>
              <a:r>
                <a:rPr lang="ru" sz="3000" b="1" i="0" u="none" strike="noStrike" cap="none">
                  <a:solidFill>
                    <a:srgbClr val="20345E"/>
                  </a:solidFill>
                  <a:latin typeface="Montserrat"/>
                  <a:ea typeface="Montserrat"/>
                  <a:cs typeface="Montserrat"/>
                  <a:sym typeface="Montserrat"/>
                </a:rPr>
                <a:t>O3</a:t>
              </a:r>
              <a:endParaRPr sz="700"/>
            </a:p>
          </p:txBody>
        </p:sp>
        <p:sp>
          <p:nvSpPr>
            <p:cNvPr id="278" name="Google Shape;278;p36"/>
            <p:cNvSpPr txBox="1"/>
            <p:nvPr/>
          </p:nvSpPr>
          <p:spPr>
            <a:xfrm>
              <a:off x="2416017" y="3837222"/>
              <a:ext cx="10890600" cy="1406400"/>
            </a:xfrm>
            <a:prstGeom prst="rect">
              <a:avLst/>
            </a:prstGeom>
            <a:noFill/>
            <a:ln>
              <a:noFill/>
            </a:ln>
          </p:spPr>
          <p:txBody>
            <a:bodyPr spcFirstLastPara="1" wrap="square" lIns="0" tIns="0" rIns="0" bIns="0" anchor="t" anchorCtr="0">
              <a:spAutoFit/>
            </a:bodyPr>
            <a:lstStyle/>
            <a:p>
              <a:pPr marL="0" marR="0" lvl="0" indent="0" algn="just" rtl="0">
                <a:lnSpc>
                  <a:spcPct val="140013"/>
                </a:lnSpc>
                <a:spcBef>
                  <a:spcPts val="0"/>
                </a:spcBef>
                <a:spcAft>
                  <a:spcPts val="0"/>
                </a:spcAft>
                <a:buNone/>
              </a:pPr>
              <a:r>
                <a:rPr lang="ru" sz="1500">
                  <a:latin typeface="Montserrat"/>
                  <a:ea typeface="Montserrat"/>
                  <a:cs typeface="Montserrat"/>
                  <a:sym typeface="Montserrat"/>
                </a:rPr>
                <a:t>Vocational Open Online Course (VOOC) infrastructures</a:t>
              </a:r>
              <a:endParaRPr sz="700"/>
            </a:p>
          </p:txBody>
        </p:sp>
        <p:sp>
          <p:nvSpPr>
            <p:cNvPr id="279" name="Google Shape;279;p36"/>
            <p:cNvSpPr txBox="1"/>
            <p:nvPr/>
          </p:nvSpPr>
          <p:spPr>
            <a:xfrm>
              <a:off x="278973" y="6122024"/>
              <a:ext cx="1676100" cy="1172100"/>
            </a:xfrm>
            <a:prstGeom prst="rect">
              <a:avLst/>
            </a:prstGeom>
            <a:noFill/>
            <a:ln>
              <a:noFill/>
            </a:ln>
          </p:spPr>
          <p:txBody>
            <a:bodyPr spcFirstLastPara="1" wrap="square" lIns="0" tIns="0" rIns="0" bIns="0" anchor="t" anchorCtr="0">
              <a:spAutoFit/>
            </a:bodyPr>
            <a:lstStyle/>
            <a:p>
              <a:pPr marL="0" marR="0" lvl="0" indent="0" algn="l" rtl="0">
                <a:lnSpc>
                  <a:spcPct val="140006"/>
                </a:lnSpc>
                <a:spcBef>
                  <a:spcPts val="0"/>
                </a:spcBef>
                <a:spcAft>
                  <a:spcPts val="0"/>
                </a:spcAft>
                <a:buNone/>
              </a:pPr>
              <a:r>
                <a:rPr lang="ru" sz="3000" b="1" i="0" u="none" strike="noStrike" cap="none">
                  <a:solidFill>
                    <a:srgbClr val="EF9F4E"/>
                  </a:solidFill>
                  <a:latin typeface="Montserrat"/>
                  <a:ea typeface="Montserrat"/>
                  <a:cs typeface="Montserrat"/>
                  <a:sym typeface="Montserrat"/>
                </a:rPr>
                <a:t>O4</a:t>
              </a:r>
              <a:endParaRPr sz="700"/>
            </a:p>
          </p:txBody>
        </p:sp>
        <p:sp>
          <p:nvSpPr>
            <p:cNvPr id="280" name="Google Shape;280;p36"/>
            <p:cNvSpPr txBox="1"/>
            <p:nvPr/>
          </p:nvSpPr>
          <p:spPr>
            <a:xfrm>
              <a:off x="2416017" y="5943724"/>
              <a:ext cx="10890600" cy="2226900"/>
            </a:xfrm>
            <a:prstGeom prst="rect">
              <a:avLst/>
            </a:prstGeom>
            <a:noFill/>
            <a:ln>
              <a:noFill/>
            </a:ln>
          </p:spPr>
          <p:txBody>
            <a:bodyPr spcFirstLastPara="1" wrap="square" lIns="0" tIns="0" rIns="0" bIns="0" anchor="t" anchorCtr="0">
              <a:spAutoFit/>
            </a:bodyPr>
            <a:lstStyle/>
            <a:p>
              <a:pPr marL="0" marR="0" lvl="0" indent="0" algn="just" rtl="0">
                <a:lnSpc>
                  <a:spcPct val="140013"/>
                </a:lnSpc>
                <a:spcBef>
                  <a:spcPts val="0"/>
                </a:spcBef>
                <a:spcAft>
                  <a:spcPts val="0"/>
                </a:spcAft>
                <a:buNone/>
              </a:pPr>
              <a:r>
                <a:rPr lang="ru" sz="1500">
                  <a:latin typeface="Montserrat"/>
                  <a:ea typeface="Montserrat"/>
                  <a:cs typeface="Montserrat"/>
                  <a:sym typeface="Montserrat"/>
                </a:rPr>
                <a:t>Framework for the recognition and integration of ML skills, requirements into certification &amp; standardization schemes</a:t>
              </a:r>
              <a:endParaRPr sz="700"/>
            </a:p>
          </p:txBody>
        </p:sp>
        <p:sp>
          <p:nvSpPr>
            <p:cNvPr id="281" name="Google Shape;281;p36"/>
            <p:cNvSpPr txBox="1"/>
            <p:nvPr/>
          </p:nvSpPr>
          <p:spPr>
            <a:xfrm>
              <a:off x="278973" y="1552455"/>
              <a:ext cx="1676100" cy="1172100"/>
            </a:xfrm>
            <a:prstGeom prst="rect">
              <a:avLst/>
            </a:prstGeom>
            <a:noFill/>
            <a:ln>
              <a:noFill/>
            </a:ln>
          </p:spPr>
          <p:txBody>
            <a:bodyPr spcFirstLastPara="1" wrap="square" lIns="0" tIns="0" rIns="0" bIns="0" anchor="t" anchorCtr="0">
              <a:spAutoFit/>
            </a:bodyPr>
            <a:lstStyle/>
            <a:p>
              <a:pPr marL="0" marR="0" lvl="0" indent="0" algn="l" rtl="0">
                <a:lnSpc>
                  <a:spcPct val="137672"/>
                </a:lnSpc>
                <a:spcBef>
                  <a:spcPts val="0"/>
                </a:spcBef>
                <a:spcAft>
                  <a:spcPts val="0"/>
                </a:spcAft>
                <a:buNone/>
              </a:pPr>
              <a:r>
                <a:rPr lang="ru" sz="3000" b="1" i="0" u="none" strike="noStrike" cap="none">
                  <a:solidFill>
                    <a:srgbClr val="EF9F4E"/>
                  </a:solidFill>
                  <a:latin typeface="Montserrat"/>
                  <a:ea typeface="Montserrat"/>
                  <a:cs typeface="Montserrat"/>
                  <a:sym typeface="Montserrat"/>
                </a:rPr>
                <a:t>O2</a:t>
              </a:r>
              <a:endParaRPr sz="700"/>
            </a:p>
          </p:txBody>
        </p:sp>
        <p:sp>
          <p:nvSpPr>
            <p:cNvPr id="282" name="Google Shape;282;p36"/>
            <p:cNvSpPr txBox="1"/>
            <p:nvPr/>
          </p:nvSpPr>
          <p:spPr>
            <a:xfrm>
              <a:off x="2416017" y="1552445"/>
              <a:ext cx="10890600" cy="1406400"/>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ru" sz="1500" b="1">
                  <a:latin typeface="Montserrat"/>
                  <a:ea typeface="Montserrat"/>
                  <a:cs typeface="Montserrat"/>
                  <a:sym typeface="Montserrat"/>
                </a:rPr>
                <a:t>MACHINA curriculum structure and Open Educational Resources</a:t>
              </a:r>
              <a:endParaRPr sz="700" b="1"/>
            </a:p>
          </p:txBody>
        </p:sp>
        <p:sp>
          <p:nvSpPr>
            <p:cNvPr id="283" name="Google Shape;283;p36"/>
            <p:cNvSpPr txBox="1"/>
            <p:nvPr/>
          </p:nvSpPr>
          <p:spPr>
            <a:xfrm>
              <a:off x="3947439" y="9269442"/>
              <a:ext cx="10139700" cy="585900"/>
            </a:xfrm>
            <a:prstGeom prst="rect">
              <a:avLst/>
            </a:prstGeom>
            <a:noFill/>
            <a:ln>
              <a:noFill/>
            </a:ln>
          </p:spPr>
          <p:txBody>
            <a:bodyPr spcFirstLastPara="1" wrap="square" lIns="0" tIns="0" rIns="0" bIns="0" anchor="t" anchorCtr="0">
              <a:spAutoFit/>
            </a:bodyPr>
            <a:lstStyle/>
            <a:p>
              <a:pPr marL="0" marR="0" lvl="0" indent="0" algn="l" rtl="0">
                <a:lnSpc>
                  <a:spcPct val="140013"/>
                </a:lnSpc>
                <a:spcBef>
                  <a:spcPts val="0"/>
                </a:spcBef>
                <a:spcAft>
                  <a:spcPts val="0"/>
                </a:spcAft>
                <a:buNone/>
              </a:pPr>
              <a:r>
                <a:rPr lang="ru" sz="1500" b="0" i="0" u="none" strike="noStrike" cap="none">
                  <a:solidFill>
                    <a:srgbClr val="000000"/>
                  </a:solidFill>
                  <a:latin typeface="Montserrat"/>
                  <a:ea typeface="Montserrat"/>
                  <a:cs typeface="Montserrat"/>
                  <a:sym typeface="Montserrat"/>
                </a:rPr>
                <a:t>MACHINA National Information Days</a:t>
              </a:r>
              <a:endParaRPr sz="700"/>
            </a:p>
          </p:txBody>
        </p:sp>
        <p:sp>
          <p:nvSpPr>
            <p:cNvPr id="284" name="Google Shape;284;p36"/>
            <p:cNvSpPr txBox="1"/>
            <p:nvPr/>
          </p:nvSpPr>
          <p:spPr>
            <a:xfrm>
              <a:off x="278973" y="8870730"/>
              <a:ext cx="3442800" cy="1172100"/>
            </a:xfrm>
            <a:prstGeom prst="rect">
              <a:avLst/>
            </a:prstGeom>
            <a:noFill/>
            <a:ln>
              <a:noFill/>
            </a:ln>
          </p:spPr>
          <p:txBody>
            <a:bodyPr spcFirstLastPara="1" wrap="square" lIns="0" tIns="0" rIns="0" bIns="0" anchor="t" anchorCtr="0">
              <a:spAutoFit/>
            </a:bodyPr>
            <a:lstStyle/>
            <a:p>
              <a:pPr marL="0" marR="0" lvl="0" indent="0" algn="l" rtl="0">
                <a:lnSpc>
                  <a:spcPct val="140006"/>
                </a:lnSpc>
                <a:spcBef>
                  <a:spcPts val="0"/>
                </a:spcBef>
                <a:spcAft>
                  <a:spcPts val="0"/>
                </a:spcAft>
                <a:buNone/>
              </a:pPr>
              <a:r>
                <a:rPr lang="ru" sz="3000" b="1" i="0" u="none" strike="noStrike" cap="none">
                  <a:solidFill>
                    <a:srgbClr val="20345E"/>
                  </a:solidFill>
                  <a:latin typeface="Montserrat"/>
                  <a:ea typeface="Montserrat"/>
                  <a:cs typeface="Montserrat"/>
                  <a:sym typeface="Montserrat"/>
                </a:rPr>
                <a:t>E1-E5</a:t>
              </a:r>
              <a:endParaRPr sz="700"/>
            </a:p>
          </p:txBody>
        </p:sp>
      </p:grpSp>
      <p:sp>
        <p:nvSpPr>
          <p:cNvPr id="285" name="Google Shape;285;p36"/>
          <p:cNvSpPr txBox="1"/>
          <p:nvPr/>
        </p:nvSpPr>
        <p:spPr>
          <a:xfrm>
            <a:off x="739939" y="682749"/>
            <a:ext cx="2346300" cy="1108200"/>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ru" sz="3000" b="1" i="0" u="none" strike="noStrike" cap="none">
                <a:solidFill>
                  <a:srgbClr val="20345E"/>
                </a:solidFill>
                <a:latin typeface="Montserrat"/>
                <a:ea typeface="Montserrat"/>
                <a:cs typeface="Montserrat"/>
                <a:sym typeface="Montserrat"/>
              </a:rPr>
              <a:t>MAIN </a:t>
            </a:r>
            <a:endParaRPr sz="700"/>
          </a:p>
          <a:p>
            <a:pPr marL="0" marR="0" lvl="0" indent="0" algn="just" rtl="0">
              <a:lnSpc>
                <a:spcPct val="140000"/>
              </a:lnSpc>
              <a:spcBef>
                <a:spcPts val="0"/>
              </a:spcBef>
              <a:spcAft>
                <a:spcPts val="0"/>
              </a:spcAft>
              <a:buNone/>
            </a:pPr>
            <a:r>
              <a:rPr lang="ru" sz="3000" b="1" i="0" u="none" strike="noStrike" cap="none">
                <a:solidFill>
                  <a:srgbClr val="20345E"/>
                </a:solidFill>
                <a:latin typeface="Montserrat"/>
                <a:ea typeface="Montserrat"/>
                <a:cs typeface="Montserrat"/>
                <a:sym typeface="Montserrat"/>
              </a:rPr>
              <a:t>OUTPUTS</a:t>
            </a:r>
            <a:endParaRPr sz="700"/>
          </a:p>
        </p:txBody>
      </p:sp>
      <p:pic>
        <p:nvPicPr>
          <p:cNvPr id="286" name="Google Shape;286;p36"/>
          <p:cNvPicPr preferRelativeResize="0"/>
          <p:nvPr/>
        </p:nvPicPr>
        <p:blipFill rotWithShape="1">
          <a:blip r:embed="rId8">
            <a:alphaModFix/>
          </a:blip>
          <a:srcRect/>
          <a:stretch/>
        </p:blipFill>
        <p:spPr>
          <a:xfrm rot="10800000">
            <a:off x="5187507" y="4900337"/>
            <a:ext cx="3765485" cy="6118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1"/>
        <p:cNvGrpSpPr/>
        <p:nvPr/>
      </p:nvGrpSpPr>
      <p:grpSpPr>
        <a:xfrm>
          <a:off x="0" y="0"/>
          <a:ext cx="0" cy="0"/>
          <a:chOff x="0" y="0"/>
          <a:chExt cx="0" cy="0"/>
        </a:xfrm>
      </p:grpSpPr>
      <p:sp>
        <p:nvSpPr>
          <p:cNvPr id="292" name="Google Shape;292;p37"/>
          <p:cNvSpPr txBox="1">
            <a:spLocks noGrp="1"/>
          </p:cNvSpPr>
          <p:nvPr>
            <p:ph type="body" idx="1"/>
          </p:nvPr>
        </p:nvSpPr>
        <p:spPr>
          <a:xfrm>
            <a:off x="1157925" y="2571750"/>
            <a:ext cx="3362700" cy="1733100"/>
          </a:xfrm>
          <a:prstGeom prst="rect">
            <a:avLst/>
          </a:prstGeom>
          <a:noFill/>
          <a:ln>
            <a:noFill/>
          </a:ln>
        </p:spPr>
        <p:txBody>
          <a:bodyPr spcFirstLastPara="1" wrap="square" lIns="68575" tIns="34275" rIns="68575" bIns="34275" anchor="t" anchorCtr="0">
            <a:noAutofit/>
          </a:bodyPr>
          <a:lstStyle/>
          <a:p>
            <a:pPr marL="450000" lvl="3" indent="-165100" algn="l" rtl="0">
              <a:lnSpc>
                <a:spcPct val="120000"/>
              </a:lnSpc>
              <a:spcBef>
                <a:spcPts val="400"/>
              </a:spcBef>
              <a:spcAft>
                <a:spcPts val="0"/>
              </a:spcAft>
              <a:buSzPts val="1100"/>
              <a:buFont typeface="Noto Sans Symbols"/>
              <a:buChar char="❑"/>
            </a:pPr>
            <a:r>
              <a:rPr lang="ru" sz="1500">
                <a:solidFill>
                  <a:schemeClr val="dk1"/>
                </a:solidFill>
                <a:latin typeface="Montserrat"/>
                <a:ea typeface="Montserrat"/>
                <a:cs typeface="Montserrat"/>
                <a:sym typeface="Montserrat"/>
              </a:rPr>
              <a:t>EQF Level 5</a:t>
            </a:r>
            <a:endParaRPr sz="1500">
              <a:solidFill>
                <a:schemeClr val="dk1"/>
              </a:solidFill>
              <a:latin typeface="Montserrat"/>
              <a:ea typeface="Montserrat"/>
              <a:cs typeface="Montserrat"/>
              <a:sym typeface="Montserrat"/>
            </a:endParaRPr>
          </a:p>
          <a:p>
            <a:pPr marL="450000" lvl="3" indent="-165100" algn="l" rtl="0">
              <a:lnSpc>
                <a:spcPct val="120000"/>
              </a:lnSpc>
              <a:spcBef>
                <a:spcPts val="400"/>
              </a:spcBef>
              <a:spcAft>
                <a:spcPts val="0"/>
              </a:spcAft>
              <a:buSzPts val="1100"/>
              <a:buFont typeface="Noto Sans Symbols"/>
              <a:buChar char="❑"/>
            </a:pPr>
            <a:r>
              <a:rPr lang="ru" sz="1500">
                <a:solidFill>
                  <a:schemeClr val="dk1"/>
                </a:solidFill>
                <a:latin typeface="Montserrat"/>
                <a:ea typeface="Montserrat"/>
                <a:cs typeface="Montserrat"/>
                <a:sym typeface="Montserrat"/>
              </a:rPr>
              <a:t>6 Learning units</a:t>
            </a:r>
            <a:endParaRPr sz="1500">
              <a:solidFill>
                <a:schemeClr val="dk1"/>
              </a:solidFill>
              <a:latin typeface="Montserrat"/>
              <a:ea typeface="Montserrat"/>
              <a:cs typeface="Montserrat"/>
              <a:sym typeface="Montserrat"/>
            </a:endParaRPr>
          </a:p>
          <a:p>
            <a:pPr marL="450000" lvl="3" indent="-165100" algn="l" rtl="0">
              <a:lnSpc>
                <a:spcPct val="120000"/>
              </a:lnSpc>
              <a:spcBef>
                <a:spcPts val="400"/>
              </a:spcBef>
              <a:spcAft>
                <a:spcPts val="0"/>
              </a:spcAft>
              <a:buSzPts val="1100"/>
              <a:buFont typeface="Noto Sans Symbols"/>
              <a:buChar char="❑"/>
            </a:pPr>
            <a:r>
              <a:rPr lang="ru" sz="1500">
                <a:solidFill>
                  <a:schemeClr val="dk1"/>
                </a:solidFill>
                <a:latin typeface="Montserrat"/>
                <a:ea typeface="Montserrat"/>
                <a:cs typeface="Montserrat"/>
                <a:sym typeface="Montserrat"/>
              </a:rPr>
              <a:t>27 lessons</a:t>
            </a:r>
            <a:endParaRPr sz="1500">
              <a:solidFill>
                <a:schemeClr val="dk1"/>
              </a:solidFill>
              <a:latin typeface="Montserrat"/>
              <a:ea typeface="Montserrat"/>
              <a:cs typeface="Montserrat"/>
              <a:sym typeface="Montserrat"/>
            </a:endParaRPr>
          </a:p>
          <a:p>
            <a:pPr marL="450000" lvl="3" indent="-165100" algn="l" rtl="0">
              <a:lnSpc>
                <a:spcPct val="120000"/>
              </a:lnSpc>
              <a:spcBef>
                <a:spcPts val="400"/>
              </a:spcBef>
              <a:spcAft>
                <a:spcPts val="0"/>
              </a:spcAft>
              <a:buSzPts val="1100"/>
              <a:buFont typeface="Noto Sans Symbols"/>
              <a:buChar char="❑"/>
            </a:pPr>
            <a:r>
              <a:rPr lang="ru" sz="1500">
                <a:solidFill>
                  <a:schemeClr val="dk1"/>
                </a:solidFill>
                <a:latin typeface="Montserrat"/>
                <a:ea typeface="Montserrat"/>
                <a:cs typeface="Montserrat"/>
                <a:sym typeface="Montserrat"/>
              </a:rPr>
              <a:t>509 hours duration</a:t>
            </a:r>
            <a:endParaRPr sz="1500">
              <a:solidFill>
                <a:schemeClr val="dk1"/>
              </a:solidFill>
              <a:latin typeface="Montserrat"/>
              <a:ea typeface="Montserrat"/>
              <a:cs typeface="Montserrat"/>
              <a:sym typeface="Montserrat"/>
            </a:endParaRPr>
          </a:p>
          <a:p>
            <a:pPr marL="450000" lvl="3" indent="-165100" algn="l" rtl="0">
              <a:lnSpc>
                <a:spcPct val="120000"/>
              </a:lnSpc>
              <a:spcBef>
                <a:spcPts val="400"/>
              </a:spcBef>
              <a:spcAft>
                <a:spcPts val="0"/>
              </a:spcAft>
              <a:buSzPts val="1100"/>
              <a:buFont typeface="Noto Sans Symbols"/>
              <a:buChar char="❑"/>
            </a:pPr>
            <a:r>
              <a:rPr lang="ru" sz="1500">
                <a:solidFill>
                  <a:schemeClr val="dk1"/>
                </a:solidFill>
                <a:latin typeface="Montserrat"/>
                <a:ea typeface="Montserrat"/>
                <a:cs typeface="Montserrat"/>
                <a:sym typeface="Montserrat"/>
              </a:rPr>
              <a:t>English, French, German, Greek, Romanian, Italian</a:t>
            </a:r>
            <a:endParaRPr sz="1500">
              <a:solidFill>
                <a:srgbClr val="000000"/>
              </a:solidFill>
              <a:latin typeface="Montserrat"/>
              <a:ea typeface="Montserrat"/>
              <a:cs typeface="Montserrat"/>
              <a:sym typeface="Montserrat"/>
            </a:endParaRPr>
          </a:p>
        </p:txBody>
      </p:sp>
      <p:grpSp>
        <p:nvGrpSpPr>
          <p:cNvPr id="293" name="Google Shape;293;p37"/>
          <p:cNvGrpSpPr/>
          <p:nvPr/>
        </p:nvGrpSpPr>
        <p:grpSpPr>
          <a:xfrm>
            <a:off x="51" y="3450906"/>
            <a:ext cx="895287" cy="1692279"/>
            <a:chOff x="60" y="4601497"/>
            <a:chExt cx="1014145" cy="2017500"/>
          </a:xfrm>
        </p:grpSpPr>
        <p:sp>
          <p:nvSpPr>
            <p:cNvPr id="294" name="Google Shape;294;p37"/>
            <p:cNvSpPr/>
            <p:nvPr/>
          </p:nvSpPr>
          <p:spPr>
            <a:xfrm rot="5400000">
              <a:off x="-501690" y="5103247"/>
              <a:ext cx="2017500" cy="1014000"/>
            </a:xfrm>
            <a:prstGeom prst="triangle">
              <a:avLst>
                <a:gd name="adj" fmla="val 50000"/>
              </a:avLst>
            </a:prstGeom>
            <a:solidFill>
              <a:schemeClr val="accent1">
                <a:alpha val="2980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95" name="Google Shape;295;p37"/>
            <p:cNvSpPr/>
            <p:nvPr/>
          </p:nvSpPr>
          <p:spPr>
            <a:xfrm rot="2700000">
              <a:off x="427814" y="5728750"/>
              <a:ext cx="485782" cy="485782"/>
            </a:xfrm>
            <a:prstGeom prst="rect">
              <a:avLst/>
            </a:prstGeom>
            <a:solidFill>
              <a:schemeClr val="accent1">
                <a:alpha val="2980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grpSp>
      <p:pic>
        <p:nvPicPr>
          <p:cNvPr id="296" name="Google Shape;296;p37" descr="A picture containing text, microscope&#10;&#10;Description automatically generated"/>
          <p:cNvPicPr preferRelativeResize="0"/>
          <p:nvPr/>
        </p:nvPicPr>
        <p:blipFill rotWithShape="1">
          <a:blip r:embed="rId3">
            <a:alphaModFix/>
          </a:blip>
          <a:srcRect/>
          <a:stretch/>
        </p:blipFill>
        <p:spPr>
          <a:xfrm>
            <a:off x="5101575" y="2447375"/>
            <a:ext cx="3656525" cy="2068725"/>
          </a:xfrm>
          <a:prstGeom prst="rect">
            <a:avLst/>
          </a:prstGeom>
          <a:noFill/>
          <a:ln>
            <a:noFill/>
          </a:ln>
        </p:spPr>
      </p:pic>
      <p:sp>
        <p:nvSpPr>
          <p:cNvPr id="297" name="Google Shape;297;p37"/>
          <p:cNvSpPr/>
          <p:nvPr/>
        </p:nvSpPr>
        <p:spPr>
          <a:xfrm>
            <a:off x="575" y="-4"/>
            <a:ext cx="9142847" cy="1452817"/>
          </a:xfrm>
          <a:custGeom>
            <a:avLst/>
            <a:gdLst/>
            <a:ahLst/>
            <a:cxnLst/>
            <a:rect l="l" t="t" r="r" b="b"/>
            <a:pathLst>
              <a:path w="2774764" h="3479800" extrusionOk="0">
                <a:moveTo>
                  <a:pt x="0" y="0"/>
                </a:moveTo>
                <a:lnTo>
                  <a:pt x="2774764" y="0"/>
                </a:lnTo>
                <a:lnTo>
                  <a:pt x="2774764" y="3479800"/>
                </a:lnTo>
                <a:lnTo>
                  <a:pt x="0" y="3479800"/>
                </a:lnTo>
                <a:close/>
              </a:path>
            </a:pathLst>
          </a:custGeom>
          <a:solidFill>
            <a:srgbClr val="EFEFEF"/>
          </a:solidFill>
          <a:ln>
            <a:noFill/>
          </a:ln>
        </p:spPr>
      </p:sp>
      <p:grpSp>
        <p:nvGrpSpPr>
          <p:cNvPr id="298" name="Google Shape;298;p37"/>
          <p:cNvGrpSpPr/>
          <p:nvPr/>
        </p:nvGrpSpPr>
        <p:grpSpPr>
          <a:xfrm>
            <a:off x="8413935" y="611"/>
            <a:ext cx="729499" cy="1451605"/>
            <a:chOff x="10918968" y="713059"/>
            <a:chExt cx="1272900" cy="2532900"/>
          </a:xfrm>
        </p:grpSpPr>
        <p:sp>
          <p:nvSpPr>
            <p:cNvPr id="299" name="Google Shape;299;p37"/>
            <p:cNvSpPr/>
            <p:nvPr/>
          </p:nvSpPr>
          <p:spPr>
            <a:xfrm rot="2700000">
              <a:off x="11052660" y="2120011"/>
              <a:ext cx="645306" cy="645306"/>
            </a:xfrm>
            <a:prstGeom prst="rect">
              <a:avLst/>
            </a:prstGeom>
            <a:solidFill>
              <a:schemeClr val="accent4">
                <a:alpha val="2980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00" name="Google Shape;300;p37"/>
            <p:cNvSpPr/>
            <p:nvPr/>
          </p:nvSpPr>
          <p:spPr>
            <a:xfrm rot="-5400000">
              <a:off x="10288968" y="1343059"/>
              <a:ext cx="2532900" cy="1272900"/>
            </a:xfrm>
            <a:prstGeom prst="triangle">
              <a:avLst>
                <a:gd name="adj" fmla="val 50000"/>
              </a:avLst>
            </a:prstGeom>
            <a:solidFill>
              <a:schemeClr val="accent4">
                <a:alpha val="2980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grpSp>
      <p:sp>
        <p:nvSpPr>
          <p:cNvPr id="301" name="Google Shape;301;p37"/>
          <p:cNvSpPr txBox="1">
            <a:spLocks noGrp="1"/>
          </p:cNvSpPr>
          <p:nvPr>
            <p:ph type="title"/>
          </p:nvPr>
        </p:nvSpPr>
        <p:spPr>
          <a:xfrm>
            <a:off x="346000" y="419688"/>
            <a:ext cx="8178900" cy="8520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2700"/>
              <a:buFont typeface="Calibri"/>
              <a:buNone/>
            </a:pPr>
            <a:r>
              <a:rPr lang="ru" sz="2400" b="1">
                <a:solidFill>
                  <a:srgbClr val="273755"/>
                </a:solidFill>
                <a:latin typeface="Montserrat"/>
                <a:ea typeface="Montserrat"/>
                <a:cs typeface="Montserrat"/>
                <a:sym typeface="Montserrat"/>
              </a:rPr>
              <a:t>O2: MACHINA CURRICULUM STRUCTURE AND OPEN EDUCATION RESOURCES </a:t>
            </a:r>
            <a:endParaRPr sz="2700" b="1"/>
          </a:p>
        </p:txBody>
      </p:sp>
      <p:cxnSp>
        <p:nvCxnSpPr>
          <p:cNvPr id="302" name="Google Shape;302;p37"/>
          <p:cNvCxnSpPr/>
          <p:nvPr/>
        </p:nvCxnSpPr>
        <p:spPr>
          <a:xfrm>
            <a:off x="198975" y="825750"/>
            <a:ext cx="4576500" cy="39900"/>
          </a:xfrm>
          <a:prstGeom prst="straightConnector1">
            <a:avLst/>
          </a:prstGeom>
          <a:noFill/>
          <a:ln w="19050" cap="flat" cmpd="sng">
            <a:solidFill>
              <a:srgbClr val="FFFFFF"/>
            </a:solidFill>
            <a:prstDash val="solid"/>
            <a:round/>
            <a:headEnd type="none" w="med" len="med"/>
            <a:tailEnd type="none" w="med" len="med"/>
          </a:ln>
        </p:spPr>
      </p:cxnSp>
      <p:sp>
        <p:nvSpPr>
          <p:cNvPr id="303" name="Google Shape;303;p37"/>
          <p:cNvSpPr txBox="1">
            <a:spLocks noGrp="1"/>
          </p:cNvSpPr>
          <p:nvPr>
            <p:ph type="body" idx="1"/>
          </p:nvPr>
        </p:nvSpPr>
        <p:spPr>
          <a:xfrm>
            <a:off x="268625" y="1660850"/>
            <a:ext cx="4902600" cy="278100"/>
          </a:xfrm>
          <a:prstGeom prst="rect">
            <a:avLst/>
          </a:prstGeom>
          <a:noFill/>
          <a:ln>
            <a:noFill/>
          </a:ln>
        </p:spPr>
        <p:txBody>
          <a:bodyPr spcFirstLastPara="1" wrap="square" lIns="68575" tIns="34275" rIns="68575" bIns="34275" anchor="t" anchorCtr="0">
            <a:noAutofit/>
          </a:bodyPr>
          <a:lstStyle/>
          <a:p>
            <a:pPr marL="179999" lvl="0" indent="0" algn="l" rtl="0">
              <a:lnSpc>
                <a:spcPct val="90000"/>
              </a:lnSpc>
              <a:spcBef>
                <a:spcPts val="400"/>
              </a:spcBef>
              <a:spcAft>
                <a:spcPts val="0"/>
              </a:spcAft>
              <a:buNone/>
            </a:pPr>
            <a:r>
              <a:rPr lang="ru" sz="1600" b="1">
                <a:solidFill>
                  <a:srgbClr val="000000"/>
                </a:solidFill>
                <a:latin typeface="Montserrat"/>
                <a:ea typeface="Montserrat"/>
                <a:cs typeface="Montserrat"/>
                <a:sym typeface="Montserrat"/>
              </a:rPr>
              <a:t>Development of the educational resources</a:t>
            </a:r>
            <a:endParaRPr sz="900" b="1"/>
          </a:p>
        </p:txBody>
      </p:sp>
      <p:sp>
        <p:nvSpPr>
          <p:cNvPr id="304" name="Google Shape;304;p37"/>
          <p:cNvSpPr txBox="1"/>
          <p:nvPr/>
        </p:nvSpPr>
        <p:spPr>
          <a:xfrm>
            <a:off x="595175" y="2102388"/>
            <a:ext cx="4694400" cy="392400"/>
          </a:xfrm>
          <a:prstGeom prst="rect">
            <a:avLst/>
          </a:prstGeom>
          <a:noFill/>
          <a:ln>
            <a:noFill/>
          </a:ln>
        </p:spPr>
        <p:txBody>
          <a:bodyPr spcFirstLastPara="1" wrap="square" lIns="91425" tIns="91425" rIns="91425" bIns="91425" anchor="t" anchorCtr="0">
            <a:spAutoFit/>
          </a:bodyPr>
          <a:lstStyle/>
          <a:p>
            <a:pPr marL="179999" lvl="0" indent="0" algn="just" rtl="0">
              <a:lnSpc>
                <a:spcPct val="90000"/>
              </a:lnSpc>
              <a:spcBef>
                <a:spcPts val="400"/>
              </a:spcBef>
              <a:spcAft>
                <a:spcPts val="1000"/>
              </a:spcAft>
              <a:buNone/>
            </a:pPr>
            <a:r>
              <a:rPr lang="ru" sz="1500">
                <a:solidFill>
                  <a:schemeClr val="dk1"/>
                </a:solidFill>
                <a:latin typeface="Montserrat"/>
                <a:ea typeface="Montserrat"/>
                <a:cs typeface="Montserrat"/>
                <a:sym typeface="Montserrat"/>
              </a:rPr>
              <a:t>Curriculum characteristics:</a:t>
            </a:r>
            <a:endParaRPr sz="15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9"/>
        <p:cNvGrpSpPr/>
        <p:nvPr/>
      </p:nvGrpSpPr>
      <p:grpSpPr>
        <a:xfrm>
          <a:off x="0" y="0"/>
          <a:ext cx="0" cy="0"/>
          <a:chOff x="0" y="0"/>
          <a:chExt cx="0" cy="0"/>
        </a:xfrm>
      </p:grpSpPr>
      <p:grpSp>
        <p:nvGrpSpPr>
          <p:cNvPr id="310" name="Google Shape;310;p38"/>
          <p:cNvGrpSpPr/>
          <p:nvPr/>
        </p:nvGrpSpPr>
        <p:grpSpPr>
          <a:xfrm>
            <a:off x="51" y="3450906"/>
            <a:ext cx="895287" cy="1692279"/>
            <a:chOff x="60" y="4601497"/>
            <a:chExt cx="1014145" cy="2017500"/>
          </a:xfrm>
        </p:grpSpPr>
        <p:sp>
          <p:nvSpPr>
            <p:cNvPr id="311" name="Google Shape;311;p38"/>
            <p:cNvSpPr/>
            <p:nvPr/>
          </p:nvSpPr>
          <p:spPr>
            <a:xfrm rot="5400000">
              <a:off x="-501690" y="5103247"/>
              <a:ext cx="2017500" cy="1014000"/>
            </a:xfrm>
            <a:prstGeom prst="triangle">
              <a:avLst>
                <a:gd name="adj" fmla="val 50000"/>
              </a:avLst>
            </a:prstGeom>
            <a:solidFill>
              <a:schemeClr val="accent1">
                <a:alpha val="2980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12" name="Google Shape;312;p38"/>
            <p:cNvSpPr/>
            <p:nvPr/>
          </p:nvSpPr>
          <p:spPr>
            <a:xfrm rot="2700000">
              <a:off x="427814" y="5728750"/>
              <a:ext cx="485782" cy="485782"/>
            </a:xfrm>
            <a:prstGeom prst="rect">
              <a:avLst/>
            </a:prstGeom>
            <a:solidFill>
              <a:schemeClr val="accent1">
                <a:alpha val="2980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grpSp>
      <p:sp>
        <p:nvSpPr>
          <p:cNvPr id="313" name="Google Shape;313;p38"/>
          <p:cNvSpPr/>
          <p:nvPr/>
        </p:nvSpPr>
        <p:spPr>
          <a:xfrm>
            <a:off x="575" y="-4"/>
            <a:ext cx="9142847" cy="1452817"/>
          </a:xfrm>
          <a:custGeom>
            <a:avLst/>
            <a:gdLst/>
            <a:ahLst/>
            <a:cxnLst/>
            <a:rect l="l" t="t" r="r" b="b"/>
            <a:pathLst>
              <a:path w="2774764" h="3479800" extrusionOk="0">
                <a:moveTo>
                  <a:pt x="0" y="0"/>
                </a:moveTo>
                <a:lnTo>
                  <a:pt x="2774764" y="0"/>
                </a:lnTo>
                <a:lnTo>
                  <a:pt x="2774764" y="3479800"/>
                </a:lnTo>
                <a:lnTo>
                  <a:pt x="0" y="3479800"/>
                </a:lnTo>
                <a:close/>
              </a:path>
            </a:pathLst>
          </a:custGeom>
          <a:solidFill>
            <a:srgbClr val="EFEFEF"/>
          </a:solidFill>
          <a:ln>
            <a:noFill/>
          </a:ln>
        </p:spPr>
      </p:sp>
      <p:grpSp>
        <p:nvGrpSpPr>
          <p:cNvPr id="314" name="Google Shape;314;p38"/>
          <p:cNvGrpSpPr/>
          <p:nvPr/>
        </p:nvGrpSpPr>
        <p:grpSpPr>
          <a:xfrm>
            <a:off x="8413935" y="611"/>
            <a:ext cx="729499" cy="1451605"/>
            <a:chOff x="10918968" y="713059"/>
            <a:chExt cx="1272900" cy="2532900"/>
          </a:xfrm>
        </p:grpSpPr>
        <p:sp>
          <p:nvSpPr>
            <p:cNvPr id="315" name="Google Shape;315;p38"/>
            <p:cNvSpPr/>
            <p:nvPr/>
          </p:nvSpPr>
          <p:spPr>
            <a:xfrm rot="2700000">
              <a:off x="11052660" y="2120011"/>
              <a:ext cx="645306" cy="645306"/>
            </a:xfrm>
            <a:prstGeom prst="rect">
              <a:avLst/>
            </a:prstGeom>
            <a:solidFill>
              <a:schemeClr val="accent4">
                <a:alpha val="2980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16" name="Google Shape;316;p38"/>
            <p:cNvSpPr/>
            <p:nvPr/>
          </p:nvSpPr>
          <p:spPr>
            <a:xfrm rot="-5400000">
              <a:off x="10288968" y="1343059"/>
              <a:ext cx="2532900" cy="1272900"/>
            </a:xfrm>
            <a:prstGeom prst="triangle">
              <a:avLst>
                <a:gd name="adj" fmla="val 50000"/>
              </a:avLst>
            </a:prstGeom>
            <a:solidFill>
              <a:schemeClr val="accent4">
                <a:alpha val="2980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grpSp>
      <p:cxnSp>
        <p:nvCxnSpPr>
          <p:cNvPr id="317" name="Google Shape;317;p38"/>
          <p:cNvCxnSpPr/>
          <p:nvPr/>
        </p:nvCxnSpPr>
        <p:spPr>
          <a:xfrm>
            <a:off x="198975" y="825750"/>
            <a:ext cx="4576500" cy="39900"/>
          </a:xfrm>
          <a:prstGeom prst="straightConnector1">
            <a:avLst/>
          </a:prstGeom>
          <a:noFill/>
          <a:ln w="19050" cap="flat" cmpd="sng">
            <a:solidFill>
              <a:srgbClr val="FFFFFF"/>
            </a:solidFill>
            <a:prstDash val="solid"/>
            <a:round/>
            <a:headEnd type="none" w="med" len="med"/>
            <a:tailEnd type="none" w="med" len="med"/>
          </a:ln>
        </p:spPr>
      </p:cxnSp>
      <p:sp>
        <p:nvSpPr>
          <p:cNvPr id="318" name="Google Shape;318;p38"/>
          <p:cNvSpPr txBox="1">
            <a:spLocks noGrp="1"/>
          </p:cNvSpPr>
          <p:nvPr>
            <p:ph type="body" idx="1"/>
          </p:nvPr>
        </p:nvSpPr>
        <p:spPr>
          <a:xfrm>
            <a:off x="268625" y="1660850"/>
            <a:ext cx="4902600" cy="278100"/>
          </a:xfrm>
          <a:prstGeom prst="rect">
            <a:avLst/>
          </a:prstGeom>
          <a:noFill/>
          <a:ln>
            <a:noFill/>
          </a:ln>
        </p:spPr>
        <p:txBody>
          <a:bodyPr spcFirstLastPara="1" wrap="square" lIns="68575" tIns="34275" rIns="68575" bIns="34275" anchor="t" anchorCtr="0">
            <a:noAutofit/>
          </a:bodyPr>
          <a:lstStyle/>
          <a:p>
            <a:pPr marL="179999" lvl="0" indent="0" algn="l" rtl="0">
              <a:spcBef>
                <a:spcPts val="400"/>
              </a:spcBef>
              <a:spcAft>
                <a:spcPts val="0"/>
              </a:spcAft>
              <a:buClr>
                <a:schemeClr val="dk1"/>
              </a:buClr>
              <a:buSzPts val="1100"/>
              <a:buFont typeface="Arial"/>
              <a:buNone/>
            </a:pPr>
            <a:r>
              <a:rPr lang="ru" sz="1500" b="1">
                <a:solidFill>
                  <a:schemeClr val="dk1"/>
                </a:solidFill>
                <a:latin typeface="Montserrat"/>
                <a:ea typeface="Montserrat"/>
                <a:cs typeface="Montserrat"/>
                <a:sym typeface="Montserrat"/>
              </a:rPr>
              <a:t>Curriculum structure</a:t>
            </a:r>
            <a:endParaRPr sz="1500" b="1">
              <a:solidFill>
                <a:schemeClr val="dk1"/>
              </a:solidFill>
              <a:latin typeface="Montserrat"/>
              <a:ea typeface="Montserrat"/>
              <a:cs typeface="Montserrat"/>
              <a:sym typeface="Montserrat"/>
            </a:endParaRPr>
          </a:p>
          <a:p>
            <a:pPr marL="179999" lvl="0" indent="0" algn="l" rtl="0">
              <a:lnSpc>
                <a:spcPct val="90000"/>
              </a:lnSpc>
              <a:spcBef>
                <a:spcPts val="400"/>
              </a:spcBef>
              <a:spcAft>
                <a:spcPts val="0"/>
              </a:spcAft>
              <a:buNone/>
            </a:pPr>
            <a:endParaRPr sz="1600" b="1">
              <a:solidFill>
                <a:srgbClr val="000000"/>
              </a:solidFill>
              <a:latin typeface="Montserrat"/>
              <a:ea typeface="Montserrat"/>
              <a:cs typeface="Montserrat"/>
              <a:sym typeface="Montserrat"/>
            </a:endParaRPr>
          </a:p>
        </p:txBody>
      </p:sp>
      <p:sp>
        <p:nvSpPr>
          <p:cNvPr id="319" name="Google Shape;319;p38"/>
          <p:cNvSpPr txBox="1">
            <a:spLocks noGrp="1"/>
          </p:cNvSpPr>
          <p:nvPr>
            <p:ph type="body" idx="1"/>
          </p:nvPr>
        </p:nvSpPr>
        <p:spPr>
          <a:xfrm>
            <a:off x="994850" y="2198675"/>
            <a:ext cx="3999300" cy="2417700"/>
          </a:xfrm>
          <a:prstGeom prst="rect">
            <a:avLst/>
          </a:prstGeom>
          <a:noFill/>
          <a:ln>
            <a:noFill/>
          </a:ln>
        </p:spPr>
        <p:txBody>
          <a:bodyPr spcFirstLastPara="1" wrap="square" lIns="68575" tIns="34275" rIns="68575" bIns="34275" anchor="t" anchorCtr="0">
            <a:normAutofit fontScale="92500" lnSpcReduction="10000"/>
          </a:bodyPr>
          <a:lstStyle/>
          <a:p>
            <a:pPr marL="269999" marR="0" lvl="0" indent="-316706" algn="just" rtl="0">
              <a:lnSpc>
                <a:spcPct val="140000"/>
              </a:lnSpc>
              <a:spcBef>
                <a:spcPts val="0"/>
              </a:spcBef>
              <a:spcAft>
                <a:spcPts val="0"/>
              </a:spcAft>
              <a:buSzPct val="100000"/>
              <a:buFont typeface="Montserrat"/>
              <a:buChar char="●"/>
            </a:pPr>
            <a:r>
              <a:rPr lang="ru" sz="1500">
                <a:solidFill>
                  <a:schemeClr val="dk1"/>
                </a:solidFill>
                <a:latin typeface="Montserrat"/>
                <a:ea typeface="Montserrat"/>
                <a:cs typeface="Montserrat"/>
                <a:sym typeface="Montserrat"/>
              </a:rPr>
              <a:t>LU1: ML essentials for ICT professionals</a:t>
            </a:r>
            <a:endParaRPr sz="1500">
              <a:solidFill>
                <a:schemeClr val="dk1"/>
              </a:solidFill>
              <a:latin typeface="Montserrat"/>
              <a:ea typeface="Montserrat"/>
              <a:cs typeface="Montserrat"/>
              <a:sym typeface="Montserrat"/>
            </a:endParaRPr>
          </a:p>
          <a:p>
            <a:pPr marL="269999" marR="0" lvl="0" indent="-316706" algn="just" rtl="0">
              <a:lnSpc>
                <a:spcPct val="140000"/>
              </a:lnSpc>
              <a:spcBef>
                <a:spcPts val="0"/>
              </a:spcBef>
              <a:spcAft>
                <a:spcPts val="0"/>
              </a:spcAft>
              <a:buSzPct val="100000"/>
              <a:buFont typeface="Montserrat"/>
              <a:buChar char="●"/>
            </a:pPr>
            <a:r>
              <a:rPr lang="ru" sz="1500">
                <a:solidFill>
                  <a:schemeClr val="dk1"/>
                </a:solidFill>
                <a:latin typeface="Montserrat"/>
                <a:ea typeface="Montserrat"/>
                <a:cs typeface="Montserrat"/>
                <a:sym typeface="Montserrat"/>
              </a:rPr>
              <a:t>LU2: Mathematical Foundations</a:t>
            </a:r>
            <a:endParaRPr sz="1500">
              <a:solidFill>
                <a:schemeClr val="dk1"/>
              </a:solidFill>
              <a:latin typeface="Montserrat"/>
              <a:ea typeface="Montserrat"/>
              <a:cs typeface="Montserrat"/>
              <a:sym typeface="Montserrat"/>
            </a:endParaRPr>
          </a:p>
          <a:p>
            <a:pPr marL="269999" marR="0" lvl="0" indent="-316706" algn="just" rtl="0">
              <a:lnSpc>
                <a:spcPct val="140000"/>
              </a:lnSpc>
              <a:spcBef>
                <a:spcPts val="0"/>
              </a:spcBef>
              <a:spcAft>
                <a:spcPts val="0"/>
              </a:spcAft>
              <a:buSzPct val="100000"/>
              <a:buFont typeface="Montserrat"/>
              <a:buChar char="●"/>
            </a:pPr>
            <a:r>
              <a:rPr lang="ru" sz="1500">
                <a:solidFill>
                  <a:schemeClr val="dk1"/>
                </a:solidFill>
                <a:latin typeface="Montserrat"/>
                <a:ea typeface="Montserrat"/>
                <a:cs typeface="Montserrat"/>
                <a:sym typeface="Montserrat"/>
              </a:rPr>
              <a:t>LU3: ML Algorithms, Programs and Protocols </a:t>
            </a:r>
            <a:endParaRPr sz="1500">
              <a:solidFill>
                <a:schemeClr val="dk1"/>
              </a:solidFill>
              <a:latin typeface="Montserrat"/>
              <a:ea typeface="Montserrat"/>
              <a:cs typeface="Montserrat"/>
              <a:sym typeface="Montserrat"/>
            </a:endParaRPr>
          </a:p>
          <a:p>
            <a:pPr marL="269999" marR="0" lvl="0" indent="-316706" algn="just" rtl="0">
              <a:lnSpc>
                <a:spcPct val="140000"/>
              </a:lnSpc>
              <a:spcBef>
                <a:spcPts val="0"/>
              </a:spcBef>
              <a:spcAft>
                <a:spcPts val="0"/>
              </a:spcAft>
              <a:buSzPct val="100000"/>
              <a:buFont typeface="Montserrat"/>
              <a:buChar char="●"/>
            </a:pPr>
            <a:r>
              <a:rPr lang="ru" sz="1500">
                <a:solidFill>
                  <a:schemeClr val="dk1"/>
                </a:solidFill>
                <a:latin typeface="Montserrat"/>
                <a:ea typeface="Montserrat"/>
                <a:cs typeface="Montserrat"/>
                <a:sym typeface="Montserrat"/>
              </a:rPr>
              <a:t>LU4: Deep Learning (Advanced)</a:t>
            </a:r>
            <a:endParaRPr sz="1500">
              <a:solidFill>
                <a:schemeClr val="dk1"/>
              </a:solidFill>
              <a:latin typeface="Montserrat"/>
              <a:ea typeface="Montserrat"/>
              <a:cs typeface="Montserrat"/>
              <a:sym typeface="Montserrat"/>
            </a:endParaRPr>
          </a:p>
          <a:p>
            <a:pPr marL="269999" marR="0" lvl="0" indent="-316706" algn="just" rtl="0">
              <a:lnSpc>
                <a:spcPct val="140000"/>
              </a:lnSpc>
              <a:spcBef>
                <a:spcPts val="0"/>
              </a:spcBef>
              <a:spcAft>
                <a:spcPts val="0"/>
              </a:spcAft>
              <a:buSzPct val="100000"/>
              <a:buFont typeface="Montserrat"/>
              <a:buChar char="●"/>
            </a:pPr>
            <a:r>
              <a:rPr lang="ru" sz="1500">
                <a:solidFill>
                  <a:schemeClr val="dk1"/>
                </a:solidFill>
                <a:latin typeface="Montserrat"/>
                <a:ea typeface="Montserrat"/>
                <a:cs typeface="Montserrat"/>
                <a:sym typeface="Montserrat"/>
              </a:rPr>
              <a:t>LU5: Communication</a:t>
            </a:r>
            <a:endParaRPr sz="1500">
              <a:solidFill>
                <a:schemeClr val="dk1"/>
              </a:solidFill>
              <a:latin typeface="Montserrat"/>
              <a:ea typeface="Montserrat"/>
              <a:cs typeface="Montserrat"/>
              <a:sym typeface="Montserrat"/>
            </a:endParaRPr>
          </a:p>
          <a:p>
            <a:pPr marL="269999" marR="0" lvl="0" indent="-316706" algn="just" rtl="0">
              <a:lnSpc>
                <a:spcPct val="140000"/>
              </a:lnSpc>
              <a:spcBef>
                <a:spcPts val="0"/>
              </a:spcBef>
              <a:spcAft>
                <a:spcPts val="0"/>
              </a:spcAft>
              <a:buSzPct val="100000"/>
              <a:buFont typeface="Montserrat"/>
              <a:buChar char="●"/>
            </a:pPr>
            <a:r>
              <a:rPr lang="ru" sz="1500">
                <a:solidFill>
                  <a:schemeClr val="dk1"/>
                </a:solidFill>
                <a:latin typeface="Montserrat"/>
                <a:ea typeface="Montserrat"/>
                <a:cs typeface="Montserrat"/>
                <a:sym typeface="Montserrat"/>
              </a:rPr>
              <a:t>LU6: Legislation, Ethics, Project Management related to ML</a:t>
            </a:r>
            <a:endParaRPr sz="1500">
              <a:solidFill>
                <a:schemeClr val="dk1"/>
              </a:solidFill>
              <a:latin typeface="Montserrat"/>
              <a:ea typeface="Montserrat"/>
              <a:cs typeface="Montserrat"/>
              <a:sym typeface="Montserrat"/>
            </a:endParaRPr>
          </a:p>
        </p:txBody>
      </p:sp>
      <p:sp>
        <p:nvSpPr>
          <p:cNvPr id="320" name="Google Shape;320;p38"/>
          <p:cNvSpPr txBox="1"/>
          <p:nvPr/>
        </p:nvSpPr>
        <p:spPr>
          <a:xfrm>
            <a:off x="5382275" y="2127975"/>
            <a:ext cx="3550500" cy="2703000"/>
          </a:xfrm>
          <a:prstGeom prst="rect">
            <a:avLst/>
          </a:prstGeom>
          <a:noFill/>
          <a:ln>
            <a:noFill/>
          </a:ln>
        </p:spPr>
        <p:txBody>
          <a:bodyPr spcFirstLastPara="1" wrap="square" lIns="91425" tIns="91425" rIns="91425" bIns="91425" anchor="t" anchorCtr="0">
            <a:spAutoFit/>
          </a:bodyPr>
          <a:lstStyle/>
          <a:p>
            <a:pPr marL="179999" lvl="0" indent="0" algn="just" rtl="0">
              <a:lnSpc>
                <a:spcPct val="90000"/>
              </a:lnSpc>
              <a:spcBef>
                <a:spcPts val="400"/>
              </a:spcBef>
              <a:spcAft>
                <a:spcPts val="0"/>
              </a:spcAft>
              <a:buNone/>
            </a:pPr>
            <a:r>
              <a:rPr lang="ru" i="1">
                <a:solidFill>
                  <a:schemeClr val="dk1"/>
                </a:solidFill>
                <a:latin typeface="Montserrat"/>
                <a:ea typeface="Montserrat"/>
                <a:cs typeface="Montserrat"/>
                <a:sym typeface="Montserrat"/>
              </a:rPr>
              <a:t>Each LU unit has:</a:t>
            </a:r>
            <a:endParaRPr i="1">
              <a:solidFill>
                <a:schemeClr val="dk1"/>
              </a:solidFill>
              <a:latin typeface="Montserrat"/>
              <a:ea typeface="Montserrat"/>
              <a:cs typeface="Montserrat"/>
              <a:sym typeface="Montserrat"/>
            </a:endParaRPr>
          </a:p>
          <a:p>
            <a:pPr marL="450000" lvl="3" indent="-243500" algn="just" rtl="0">
              <a:lnSpc>
                <a:spcPct val="90000"/>
              </a:lnSpc>
              <a:spcBef>
                <a:spcPts val="1000"/>
              </a:spcBef>
              <a:spcAft>
                <a:spcPts val="0"/>
              </a:spcAft>
              <a:buClr>
                <a:schemeClr val="dk1"/>
              </a:buClr>
              <a:buSzPts val="1000"/>
              <a:buFont typeface="Noto Sans Symbols"/>
              <a:buChar char="❑"/>
            </a:pPr>
            <a:r>
              <a:rPr lang="ru">
                <a:solidFill>
                  <a:schemeClr val="dk1"/>
                </a:solidFill>
                <a:latin typeface="Montserrat"/>
                <a:ea typeface="Montserrat"/>
                <a:cs typeface="Montserrat"/>
                <a:sym typeface="Montserrat"/>
              </a:rPr>
              <a:t>1 introductory paragraph and 3-4 pages of lecture notes for each lesson </a:t>
            </a:r>
            <a:endParaRPr>
              <a:solidFill>
                <a:schemeClr val="dk1"/>
              </a:solidFill>
              <a:latin typeface="Montserrat"/>
              <a:ea typeface="Montserrat"/>
              <a:cs typeface="Montserrat"/>
              <a:sym typeface="Montserrat"/>
            </a:endParaRPr>
          </a:p>
          <a:p>
            <a:pPr marL="450000" lvl="3" indent="-243500" algn="just" rtl="0">
              <a:lnSpc>
                <a:spcPct val="90000"/>
              </a:lnSpc>
              <a:spcBef>
                <a:spcPts val="400"/>
              </a:spcBef>
              <a:spcAft>
                <a:spcPts val="0"/>
              </a:spcAft>
              <a:buClr>
                <a:schemeClr val="dk1"/>
              </a:buClr>
              <a:buSzPts val="1000"/>
              <a:buFont typeface="Noto Sans Symbols"/>
              <a:buChar char="❑"/>
            </a:pPr>
            <a:r>
              <a:rPr lang="ru">
                <a:solidFill>
                  <a:schemeClr val="dk1"/>
                </a:solidFill>
                <a:latin typeface="Montserrat"/>
                <a:ea typeface="Montserrat"/>
                <a:cs typeface="Montserrat"/>
                <a:sym typeface="Montserrat"/>
              </a:rPr>
              <a:t>1 presentation file with 15-20 slides for each lesson in a learning unit</a:t>
            </a:r>
            <a:endParaRPr>
              <a:solidFill>
                <a:schemeClr val="dk1"/>
              </a:solidFill>
              <a:latin typeface="Montserrat"/>
              <a:ea typeface="Montserrat"/>
              <a:cs typeface="Montserrat"/>
              <a:sym typeface="Montserrat"/>
            </a:endParaRPr>
          </a:p>
          <a:p>
            <a:pPr marL="450000" lvl="3" indent="-243500" algn="just" rtl="0">
              <a:lnSpc>
                <a:spcPct val="90000"/>
              </a:lnSpc>
              <a:spcBef>
                <a:spcPts val="400"/>
              </a:spcBef>
              <a:spcAft>
                <a:spcPts val="0"/>
              </a:spcAft>
              <a:buClr>
                <a:schemeClr val="dk1"/>
              </a:buClr>
              <a:buSzPts val="1000"/>
              <a:buFont typeface="Noto Sans Symbols"/>
              <a:buChar char="❑"/>
            </a:pPr>
            <a:r>
              <a:rPr lang="ru">
                <a:solidFill>
                  <a:schemeClr val="dk1"/>
                </a:solidFill>
                <a:latin typeface="Montserrat"/>
                <a:ea typeface="Montserrat"/>
                <a:cs typeface="Montserrat"/>
                <a:sym typeface="Montserrat"/>
              </a:rPr>
              <a:t>10 Questions and Answers </a:t>
            </a:r>
            <a:endParaRPr>
              <a:solidFill>
                <a:schemeClr val="dk1"/>
              </a:solidFill>
              <a:latin typeface="Montserrat"/>
              <a:ea typeface="Montserrat"/>
              <a:cs typeface="Montserrat"/>
              <a:sym typeface="Montserrat"/>
            </a:endParaRPr>
          </a:p>
          <a:p>
            <a:pPr marL="450000" lvl="3" indent="-243500" algn="just" rtl="0">
              <a:lnSpc>
                <a:spcPct val="90000"/>
              </a:lnSpc>
              <a:spcBef>
                <a:spcPts val="400"/>
              </a:spcBef>
              <a:spcAft>
                <a:spcPts val="0"/>
              </a:spcAft>
              <a:buClr>
                <a:schemeClr val="dk1"/>
              </a:buClr>
              <a:buSzPts val="1000"/>
              <a:buFont typeface="Noto Sans Symbols"/>
              <a:buChar char="❑"/>
            </a:pPr>
            <a:r>
              <a:rPr lang="ru">
                <a:solidFill>
                  <a:schemeClr val="dk1"/>
                </a:solidFill>
                <a:latin typeface="Montserrat"/>
                <a:ea typeface="Montserrat"/>
                <a:cs typeface="Montserrat"/>
                <a:sym typeface="Montserrat"/>
              </a:rPr>
              <a:t>2 Case Studies</a:t>
            </a:r>
            <a:endParaRPr>
              <a:solidFill>
                <a:schemeClr val="dk1"/>
              </a:solidFill>
              <a:latin typeface="Montserrat"/>
              <a:ea typeface="Montserrat"/>
              <a:cs typeface="Montserrat"/>
              <a:sym typeface="Montserrat"/>
            </a:endParaRPr>
          </a:p>
          <a:p>
            <a:pPr marL="450000" lvl="3" indent="-243500" algn="just" rtl="0">
              <a:lnSpc>
                <a:spcPct val="90000"/>
              </a:lnSpc>
              <a:spcBef>
                <a:spcPts val="400"/>
              </a:spcBef>
              <a:spcAft>
                <a:spcPts val="0"/>
              </a:spcAft>
              <a:buClr>
                <a:schemeClr val="dk1"/>
              </a:buClr>
              <a:buSzPts val="1000"/>
              <a:buFont typeface="Noto Sans Symbols"/>
              <a:buChar char="❑"/>
            </a:pPr>
            <a:r>
              <a:rPr lang="ru">
                <a:solidFill>
                  <a:schemeClr val="dk1"/>
                </a:solidFill>
                <a:latin typeface="Montserrat"/>
                <a:ea typeface="Montserrat"/>
                <a:cs typeface="Montserrat"/>
                <a:sym typeface="Montserrat"/>
              </a:rPr>
              <a:t>2 practical exercises</a:t>
            </a:r>
            <a:endParaRPr>
              <a:solidFill>
                <a:schemeClr val="dk1"/>
              </a:solidFill>
              <a:latin typeface="Montserrat"/>
              <a:ea typeface="Montserrat"/>
              <a:cs typeface="Montserrat"/>
              <a:sym typeface="Montserrat"/>
            </a:endParaRPr>
          </a:p>
          <a:p>
            <a:pPr marL="450000" lvl="3" indent="-243500" algn="just" rtl="0">
              <a:lnSpc>
                <a:spcPct val="90000"/>
              </a:lnSpc>
              <a:spcBef>
                <a:spcPts val="400"/>
              </a:spcBef>
              <a:spcAft>
                <a:spcPts val="0"/>
              </a:spcAft>
              <a:buClr>
                <a:schemeClr val="dk1"/>
              </a:buClr>
              <a:buSzPts val="1000"/>
              <a:buFont typeface="Noto Sans Symbols"/>
              <a:buChar char="❑"/>
            </a:pPr>
            <a:r>
              <a:rPr lang="ru">
                <a:solidFill>
                  <a:schemeClr val="dk1"/>
                </a:solidFill>
                <a:latin typeface="Montserrat"/>
                <a:ea typeface="Montserrat"/>
                <a:cs typeface="Montserrat"/>
                <a:sym typeface="Montserrat"/>
              </a:rPr>
              <a:t>15 multiple choice questions</a:t>
            </a:r>
            <a:endParaRPr/>
          </a:p>
        </p:txBody>
      </p:sp>
      <p:pic>
        <p:nvPicPr>
          <p:cNvPr id="321" name="Google Shape;321;p38"/>
          <p:cNvPicPr preferRelativeResize="0"/>
          <p:nvPr/>
        </p:nvPicPr>
        <p:blipFill rotWithShape="1">
          <a:blip r:embed="rId3">
            <a:alphaModFix/>
          </a:blip>
          <a:srcRect/>
          <a:stretch/>
        </p:blipFill>
        <p:spPr>
          <a:xfrm rot="-690646">
            <a:off x="4434509" y="3183236"/>
            <a:ext cx="935533" cy="216900"/>
          </a:xfrm>
          <a:prstGeom prst="rect">
            <a:avLst/>
          </a:prstGeom>
          <a:noFill/>
          <a:ln>
            <a:noFill/>
          </a:ln>
        </p:spPr>
      </p:pic>
      <p:sp>
        <p:nvSpPr>
          <p:cNvPr id="322" name="Google Shape;322;p38"/>
          <p:cNvSpPr txBox="1">
            <a:spLocks noGrp="1"/>
          </p:cNvSpPr>
          <p:nvPr>
            <p:ph type="title"/>
          </p:nvPr>
        </p:nvSpPr>
        <p:spPr>
          <a:xfrm>
            <a:off x="346000" y="419688"/>
            <a:ext cx="8178900" cy="8520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2700"/>
              <a:buFont typeface="Calibri"/>
              <a:buNone/>
            </a:pPr>
            <a:r>
              <a:rPr lang="ru" sz="2400" b="1">
                <a:solidFill>
                  <a:srgbClr val="273755"/>
                </a:solidFill>
                <a:latin typeface="Montserrat"/>
                <a:ea typeface="Montserrat"/>
                <a:cs typeface="Montserrat"/>
                <a:sym typeface="Montserrat"/>
              </a:rPr>
              <a:t>O2: MACHINA CURRICULUM STRUCTURE AND OPEN EDUCATION RESOURCES </a:t>
            </a:r>
            <a:endParaRPr sz="2700" b="1"/>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2">
            <a:alpha val="48630"/>
          </a:schemeClr>
        </a:solidFill>
        <a:effectLst/>
      </p:bgPr>
    </p:bg>
    <p:spTree>
      <p:nvGrpSpPr>
        <p:cNvPr id="1" name="Shape 326"/>
        <p:cNvGrpSpPr/>
        <p:nvPr/>
      </p:nvGrpSpPr>
      <p:grpSpPr>
        <a:xfrm>
          <a:off x="0" y="0"/>
          <a:ext cx="0" cy="0"/>
          <a:chOff x="0" y="0"/>
          <a:chExt cx="0" cy="0"/>
        </a:xfrm>
      </p:grpSpPr>
      <p:pic>
        <p:nvPicPr>
          <p:cNvPr id="327" name="Google Shape;327;p39"/>
          <p:cNvPicPr preferRelativeResize="0"/>
          <p:nvPr/>
        </p:nvPicPr>
        <p:blipFill rotWithShape="1">
          <a:blip r:embed="rId3">
            <a:alphaModFix/>
          </a:blip>
          <a:srcRect/>
          <a:stretch/>
        </p:blipFill>
        <p:spPr>
          <a:xfrm>
            <a:off x="-1198004" y="0"/>
            <a:ext cx="5443141" cy="5037380"/>
          </a:xfrm>
          <a:prstGeom prst="rect">
            <a:avLst/>
          </a:prstGeom>
          <a:noFill/>
          <a:ln>
            <a:noFill/>
          </a:ln>
        </p:spPr>
      </p:pic>
      <p:pic>
        <p:nvPicPr>
          <p:cNvPr id="328" name="Google Shape;328;p39"/>
          <p:cNvPicPr preferRelativeResize="0"/>
          <p:nvPr/>
        </p:nvPicPr>
        <p:blipFill rotWithShape="1">
          <a:blip r:embed="rId3">
            <a:alphaModFix/>
          </a:blip>
          <a:srcRect/>
          <a:stretch/>
        </p:blipFill>
        <p:spPr>
          <a:xfrm>
            <a:off x="3762425" y="558336"/>
            <a:ext cx="5443141" cy="5037380"/>
          </a:xfrm>
          <a:prstGeom prst="rect">
            <a:avLst/>
          </a:prstGeom>
          <a:noFill/>
          <a:ln>
            <a:noFill/>
          </a:ln>
        </p:spPr>
      </p:pic>
      <p:pic>
        <p:nvPicPr>
          <p:cNvPr id="329" name="Google Shape;329;p39"/>
          <p:cNvPicPr preferRelativeResize="0"/>
          <p:nvPr/>
        </p:nvPicPr>
        <p:blipFill rotWithShape="1">
          <a:blip r:embed="rId3">
            <a:alphaModFix/>
          </a:blip>
          <a:srcRect/>
          <a:stretch/>
        </p:blipFill>
        <p:spPr>
          <a:xfrm>
            <a:off x="3964702" y="-2792567"/>
            <a:ext cx="5443141" cy="5037380"/>
          </a:xfrm>
          <a:prstGeom prst="rect">
            <a:avLst/>
          </a:prstGeom>
          <a:noFill/>
          <a:ln>
            <a:noFill/>
          </a:ln>
        </p:spPr>
      </p:pic>
      <p:grpSp>
        <p:nvGrpSpPr>
          <p:cNvPr id="330" name="Google Shape;330;p39"/>
          <p:cNvGrpSpPr/>
          <p:nvPr/>
        </p:nvGrpSpPr>
        <p:grpSpPr>
          <a:xfrm>
            <a:off x="2256725" y="1905325"/>
            <a:ext cx="2160501" cy="2783943"/>
            <a:chOff x="0" y="0"/>
            <a:chExt cx="5303145" cy="6770291"/>
          </a:xfrm>
        </p:grpSpPr>
        <p:grpSp>
          <p:nvGrpSpPr>
            <p:cNvPr id="331" name="Google Shape;331;p39"/>
            <p:cNvGrpSpPr/>
            <p:nvPr/>
          </p:nvGrpSpPr>
          <p:grpSpPr>
            <a:xfrm>
              <a:off x="0" y="0"/>
              <a:ext cx="5303145" cy="6770291"/>
              <a:chOff x="0" y="0"/>
              <a:chExt cx="1526041" cy="1948229"/>
            </a:xfrm>
          </p:grpSpPr>
          <p:sp>
            <p:nvSpPr>
              <p:cNvPr id="332" name="Google Shape;332;p39"/>
              <p:cNvSpPr/>
              <p:nvPr/>
            </p:nvSpPr>
            <p:spPr>
              <a:xfrm>
                <a:off x="41910" y="43180"/>
                <a:ext cx="1477781" cy="1899969"/>
              </a:xfrm>
              <a:custGeom>
                <a:avLst/>
                <a:gdLst/>
                <a:ahLst/>
                <a:cxnLst/>
                <a:rect l="l" t="t" r="r" b="b"/>
                <a:pathLst>
                  <a:path w="1477781" h="1899969" extrusionOk="0">
                    <a:moveTo>
                      <a:pt x="0" y="0"/>
                    </a:moveTo>
                    <a:lnTo>
                      <a:pt x="1477781" y="0"/>
                    </a:lnTo>
                    <a:lnTo>
                      <a:pt x="1477781" y="1899969"/>
                    </a:lnTo>
                    <a:lnTo>
                      <a:pt x="0" y="1899969"/>
                    </a:lnTo>
                    <a:close/>
                  </a:path>
                </a:pathLst>
              </a:custGeom>
              <a:solidFill>
                <a:srgbClr val="D9D9D9"/>
              </a:solidFill>
              <a:ln>
                <a:noFill/>
              </a:ln>
            </p:spPr>
          </p:sp>
          <p:sp>
            <p:nvSpPr>
              <p:cNvPr id="333" name="Google Shape;333;p39"/>
              <p:cNvSpPr/>
              <p:nvPr/>
            </p:nvSpPr>
            <p:spPr>
              <a:xfrm>
                <a:off x="35560" y="35560"/>
                <a:ext cx="1490481" cy="1912669"/>
              </a:xfrm>
              <a:custGeom>
                <a:avLst/>
                <a:gdLst/>
                <a:ahLst/>
                <a:cxnLst/>
                <a:rect l="l" t="t" r="r" b="b"/>
                <a:pathLst>
                  <a:path w="1490481" h="1912669" extrusionOk="0">
                    <a:moveTo>
                      <a:pt x="1490481" y="1912669"/>
                    </a:moveTo>
                    <a:lnTo>
                      <a:pt x="0" y="1912669"/>
                    </a:lnTo>
                    <a:lnTo>
                      <a:pt x="0" y="0"/>
                    </a:lnTo>
                    <a:lnTo>
                      <a:pt x="1490480" y="0"/>
                    </a:lnTo>
                    <a:lnTo>
                      <a:pt x="1490480" y="1912669"/>
                    </a:lnTo>
                    <a:close/>
                    <a:moveTo>
                      <a:pt x="12700" y="1899969"/>
                    </a:moveTo>
                    <a:lnTo>
                      <a:pt x="1477780" y="1899969"/>
                    </a:lnTo>
                    <a:lnTo>
                      <a:pt x="1477780" y="12700"/>
                    </a:lnTo>
                    <a:lnTo>
                      <a:pt x="12700" y="12700"/>
                    </a:lnTo>
                    <a:lnTo>
                      <a:pt x="12700" y="1899969"/>
                    </a:lnTo>
                    <a:close/>
                  </a:path>
                </a:pathLst>
              </a:custGeom>
              <a:solidFill>
                <a:srgbClr val="F6F6F6"/>
              </a:solidFill>
              <a:ln>
                <a:noFill/>
              </a:ln>
            </p:spPr>
          </p:sp>
          <p:sp>
            <p:nvSpPr>
              <p:cNvPr id="334" name="Google Shape;334;p39"/>
              <p:cNvSpPr/>
              <p:nvPr/>
            </p:nvSpPr>
            <p:spPr>
              <a:xfrm>
                <a:off x="0" y="0"/>
                <a:ext cx="1477781" cy="1899969"/>
              </a:xfrm>
              <a:custGeom>
                <a:avLst/>
                <a:gdLst/>
                <a:ahLst/>
                <a:cxnLst/>
                <a:rect l="l" t="t" r="r" b="b"/>
                <a:pathLst>
                  <a:path w="1477781" h="1899969" extrusionOk="0">
                    <a:moveTo>
                      <a:pt x="0" y="0"/>
                    </a:moveTo>
                    <a:lnTo>
                      <a:pt x="1477781" y="0"/>
                    </a:lnTo>
                    <a:lnTo>
                      <a:pt x="1477781" y="1899969"/>
                    </a:lnTo>
                    <a:lnTo>
                      <a:pt x="0" y="1899969"/>
                    </a:lnTo>
                    <a:close/>
                  </a:path>
                </a:pathLst>
              </a:custGeom>
              <a:solidFill>
                <a:srgbClr val="FFFFFF"/>
              </a:solidFill>
              <a:ln>
                <a:noFill/>
              </a:ln>
            </p:spPr>
          </p:sp>
        </p:grpSp>
        <p:pic>
          <p:nvPicPr>
            <p:cNvPr id="335" name="Google Shape;335;p39"/>
            <p:cNvPicPr preferRelativeResize="0"/>
            <p:nvPr/>
          </p:nvPicPr>
          <p:blipFill rotWithShape="1">
            <a:blip r:embed="rId4">
              <a:alphaModFix/>
            </a:blip>
            <a:srcRect l="2585" t="671" r="2717" b="2004"/>
            <a:stretch/>
          </p:blipFill>
          <p:spPr>
            <a:xfrm>
              <a:off x="498360" y="273609"/>
              <a:ext cx="4306447" cy="6223101"/>
            </a:xfrm>
            <a:prstGeom prst="rect">
              <a:avLst/>
            </a:prstGeom>
            <a:noFill/>
            <a:ln>
              <a:noFill/>
            </a:ln>
          </p:spPr>
        </p:pic>
      </p:grpSp>
      <p:sp>
        <p:nvSpPr>
          <p:cNvPr id="336" name="Google Shape;336;p39"/>
          <p:cNvSpPr/>
          <p:nvPr/>
        </p:nvSpPr>
        <p:spPr>
          <a:xfrm>
            <a:off x="-39687" y="558320"/>
            <a:ext cx="9223365" cy="210693"/>
          </a:xfrm>
          <a:custGeom>
            <a:avLst/>
            <a:gdLst/>
            <a:ahLst/>
            <a:cxnLst/>
            <a:rect l="l" t="t" r="r" b="b"/>
            <a:pathLst>
              <a:path w="6671512" h="152400" extrusionOk="0">
                <a:moveTo>
                  <a:pt x="0" y="0"/>
                </a:moveTo>
                <a:lnTo>
                  <a:pt x="6671512" y="0"/>
                </a:lnTo>
                <a:lnTo>
                  <a:pt x="6671512" y="152400"/>
                </a:lnTo>
                <a:lnTo>
                  <a:pt x="0" y="152400"/>
                </a:lnTo>
                <a:close/>
              </a:path>
            </a:pathLst>
          </a:custGeom>
          <a:solidFill>
            <a:srgbClr val="FFFFFF"/>
          </a:solidFill>
          <a:ln>
            <a:noFill/>
          </a:ln>
        </p:spPr>
      </p:sp>
      <p:sp>
        <p:nvSpPr>
          <p:cNvPr id="337" name="Google Shape;337;p39"/>
          <p:cNvSpPr/>
          <p:nvPr/>
        </p:nvSpPr>
        <p:spPr>
          <a:xfrm>
            <a:off x="-73539" y="5037380"/>
            <a:ext cx="9290080" cy="212217"/>
          </a:xfrm>
          <a:custGeom>
            <a:avLst/>
            <a:gdLst/>
            <a:ahLst/>
            <a:cxnLst/>
            <a:rect l="l" t="t" r="r" b="b"/>
            <a:pathLst>
              <a:path w="6671512" h="152400" extrusionOk="0">
                <a:moveTo>
                  <a:pt x="0" y="0"/>
                </a:moveTo>
                <a:lnTo>
                  <a:pt x="6671512" y="0"/>
                </a:lnTo>
                <a:lnTo>
                  <a:pt x="6671512" y="152400"/>
                </a:lnTo>
                <a:lnTo>
                  <a:pt x="0" y="152400"/>
                </a:lnTo>
                <a:close/>
              </a:path>
            </a:pathLst>
          </a:custGeom>
          <a:solidFill>
            <a:srgbClr val="FFFFFF"/>
          </a:solidFill>
          <a:ln>
            <a:noFill/>
          </a:ln>
        </p:spPr>
      </p:sp>
      <p:pic>
        <p:nvPicPr>
          <p:cNvPr id="338" name="Google Shape;338;p39"/>
          <p:cNvPicPr preferRelativeResize="0"/>
          <p:nvPr/>
        </p:nvPicPr>
        <p:blipFill rotWithShape="1">
          <a:blip r:embed="rId5">
            <a:alphaModFix/>
          </a:blip>
          <a:srcRect/>
          <a:stretch/>
        </p:blipFill>
        <p:spPr>
          <a:xfrm rot="897591">
            <a:off x="6006511" y="622426"/>
            <a:ext cx="954973" cy="572298"/>
          </a:xfrm>
          <a:prstGeom prst="rect">
            <a:avLst/>
          </a:prstGeom>
          <a:noFill/>
          <a:ln>
            <a:noFill/>
          </a:ln>
        </p:spPr>
      </p:pic>
      <p:sp>
        <p:nvSpPr>
          <p:cNvPr id="339" name="Google Shape;339;p39"/>
          <p:cNvSpPr txBox="1"/>
          <p:nvPr/>
        </p:nvSpPr>
        <p:spPr>
          <a:xfrm>
            <a:off x="193884" y="1334036"/>
            <a:ext cx="2160300" cy="2154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endParaRPr b="0" i="0" u="none" strike="noStrike" cap="none">
              <a:solidFill>
                <a:schemeClr val="dk1"/>
              </a:solidFill>
              <a:latin typeface="Montserrat"/>
              <a:ea typeface="Montserrat"/>
              <a:cs typeface="Montserrat"/>
              <a:sym typeface="Montserrat"/>
            </a:endParaRPr>
          </a:p>
        </p:txBody>
      </p:sp>
      <p:sp>
        <p:nvSpPr>
          <p:cNvPr id="340" name="Google Shape;340;p39"/>
          <p:cNvSpPr txBox="1"/>
          <p:nvPr/>
        </p:nvSpPr>
        <p:spPr>
          <a:xfrm>
            <a:off x="865050" y="1326213"/>
            <a:ext cx="3156300" cy="2463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ru" sz="1600" b="1" i="0" u="sng" strike="noStrike" cap="none">
                <a:solidFill>
                  <a:srgbClr val="000000"/>
                </a:solidFill>
                <a:latin typeface="Montserrat"/>
                <a:ea typeface="Montserrat"/>
                <a:cs typeface="Montserrat"/>
                <a:sym typeface="Montserrat"/>
                <a:hlinkClick r:id="rId6">
                  <a:extLst>
                    <a:ext uri="{A12FA001-AC4F-418D-AE19-62706E023703}">
                      <ahyp:hlinkClr xmlns:ahyp="http://schemas.microsoft.com/office/drawing/2018/hyperlinkcolor" val="tx"/>
                    </a:ext>
                  </a:extLst>
                </a:hlinkClick>
              </a:rPr>
              <a:t>Open Educational Resources</a:t>
            </a:r>
            <a:endParaRPr sz="1600" b="1" i="0" u="sng" strike="noStrike" cap="none">
              <a:solidFill>
                <a:srgbClr val="000000"/>
              </a:solidFill>
              <a:latin typeface="Montserrat"/>
              <a:ea typeface="Montserrat"/>
              <a:cs typeface="Montserrat"/>
              <a:sym typeface="Montserrat"/>
            </a:endParaRPr>
          </a:p>
        </p:txBody>
      </p:sp>
      <p:grpSp>
        <p:nvGrpSpPr>
          <p:cNvPr id="341" name="Google Shape;341;p39"/>
          <p:cNvGrpSpPr/>
          <p:nvPr/>
        </p:nvGrpSpPr>
        <p:grpSpPr>
          <a:xfrm>
            <a:off x="5067924" y="1891448"/>
            <a:ext cx="2160501" cy="2798161"/>
            <a:chOff x="0" y="0"/>
            <a:chExt cx="5303145" cy="6770291"/>
          </a:xfrm>
        </p:grpSpPr>
        <p:grpSp>
          <p:nvGrpSpPr>
            <p:cNvPr id="342" name="Google Shape;342;p39"/>
            <p:cNvGrpSpPr/>
            <p:nvPr/>
          </p:nvGrpSpPr>
          <p:grpSpPr>
            <a:xfrm>
              <a:off x="0" y="0"/>
              <a:ext cx="5303145" cy="6770291"/>
              <a:chOff x="0" y="0"/>
              <a:chExt cx="1526041" cy="1948229"/>
            </a:xfrm>
          </p:grpSpPr>
          <p:sp>
            <p:nvSpPr>
              <p:cNvPr id="343" name="Google Shape;343;p39"/>
              <p:cNvSpPr/>
              <p:nvPr/>
            </p:nvSpPr>
            <p:spPr>
              <a:xfrm>
                <a:off x="41910" y="43180"/>
                <a:ext cx="1477781" cy="1899969"/>
              </a:xfrm>
              <a:custGeom>
                <a:avLst/>
                <a:gdLst/>
                <a:ahLst/>
                <a:cxnLst/>
                <a:rect l="l" t="t" r="r" b="b"/>
                <a:pathLst>
                  <a:path w="1477781" h="1899969" extrusionOk="0">
                    <a:moveTo>
                      <a:pt x="0" y="0"/>
                    </a:moveTo>
                    <a:lnTo>
                      <a:pt x="1477781" y="0"/>
                    </a:lnTo>
                    <a:lnTo>
                      <a:pt x="1477781" y="1899969"/>
                    </a:lnTo>
                    <a:lnTo>
                      <a:pt x="0" y="1899969"/>
                    </a:lnTo>
                    <a:close/>
                  </a:path>
                </a:pathLst>
              </a:custGeom>
              <a:solidFill>
                <a:srgbClr val="D9D9D9"/>
              </a:solidFill>
              <a:ln>
                <a:noFill/>
              </a:ln>
            </p:spPr>
          </p:sp>
          <p:sp>
            <p:nvSpPr>
              <p:cNvPr id="344" name="Google Shape;344;p39"/>
              <p:cNvSpPr/>
              <p:nvPr/>
            </p:nvSpPr>
            <p:spPr>
              <a:xfrm>
                <a:off x="35560" y="35560"/>
                <a:ext cx="1490481" cy="1912669"/>
              </a:xfrm>
              <a:custGeom>
                <a:avLst/>
                <a:gdLst/>
                <a:ahLst/>
                <a:cxnLst/>
                <a:rect l="l" t="t" r="r" b="b"/>
                <a:pathLst>
                  <a:path w="1490481" h="1912669" extrusionOk="0">
                    <a:moveTo>
                      <a:pt x="1490481" y="1912669"/>
                    </a:moveTo>
                    <a:lnTo>
                      <a:pt x="0" y="1912669"/>
                    </a:lnTo>
                    <a:lnTo>
                      <a:pt x="0" y="0"/>
                    </a:lnTo>
                    <a:lnTo>
                      <a:pt x="1490480" y="0"/>
                    </a:lnTo>
                    <a:lnTo>
                      <a:pt x="1490480" y="1912669"/>
                    </a:lnTo>
                    <a:close/>
                    <a:moveTo>
                      <a:pt x="12700" y="1899969"/>
                    </a:moveTo>
                    <a:lnTo>
                      <a:pt x="1477780" y="1899969"/>
                    </a:lnTo>
                    <a:lnTo>
                      <a:pt x="1477780" y="12700"/>
                    </a:lnTo>
                    <a:lnTo>
                      <a:pt x="12700" y="12700"/>
                    </a:lnTo>
                    <a:lnTo>
                      <a:pt x="12700" y="1899969"/>
                    </a:lnTo>
                    <a:close/>
                  </a:path>
                </a:pathLst>
              </a:custGeom>
              <a:solidFill>
                <a:srgbClr val="F6F6F6"/>
              </a:solidFill>
              <a:ln>
                <a:noFill/>
              </a:ln>
            </p:spPr>
          </p:sp>
          <p:sp>
            <p:nvSpPr>
              <p:cNvPr id="345" name="Google Shape;345;p39"/>
              <p:cNvSpPr/>
              <p:nvPr/>
            </p:nvSpPr>
            <p:spPr>
              <a:xfrm>
                <a:off x="0" y="0"/>
                <a:ext cx="1477781" cy="1899969"/>
              </a:xfrm>
              <a:custGeom>
                <a:avLst/>
                <a:gdLst/>
                <a:ahLst/>
                <a:cxnLst/>
                <a:rect l="l" t="t" r="r" b="b"/>
                <a:pathLst>
                  <a:path w="1477781" h="1899969" extrusionOk="0">
                    <a:moveTo>
                      <a:pt x="0" y="0"/>
                    </a:moveTo>
                    <a:lnTo>
                      <a:pt x="1477781" y="0"/>
                    </a:lnTo>
                    <a:lnTo>
                      <a:pt x="1477781" y="1899969"/>
                    </a:lnTo>
                    <a:lnTo>
                      <a:pt x="0" y="1899969"/>
                    </a:lnTo>
                    <a:close/>
                  </a:path>
                </a:pathLst>
              </a:custGeom>
              <a:solidFill>
                <a:srgbClr val="FFFFFF"/>
              </a:solidFill>
              <a:ln>
                <a:noFill/>
              </a:ln>
            </p:spPr>
          </p:sp>
        </p:grpSp>
        <p:pic>
          <p:nvPicPr>
            <p:cNvPr id="346" name="Google Shape;346;p39"/>
            <p:cNvPicPr preferRelativeResize="0"/>
            <p:nvPr/>
          </p:nvPicPr>
          <p:blipFill rotWithShape="1">
            <a:blip r:embed="rId7">
              <a:alphaModFix/>
            </a:blip>
            <a:srcRect r="309" b="2210"/>
            <a:stretch/>
          </p:blipFill>
          <p:spPr>
            <a:xfrm>
              <a:off x="178063" y="144373"/>
              <a:ext cx="4931758" cy="6338010"/>
            </a:xfrm>
            <a:prstGeom prst="rect">
              <a:avLst/>
            </a:prstGeom>
            <a:noFill/>
            <a:ln>
              <a:noFill/>
            </a:ln>
          </p:spPr>
        </p:pic>
      </p:grpSp>
      <p:pic>
        <p:nvPicPr>
          <p:cNvPr id="347" name="Google Shape;347;p39"/>
          <p:cNvPicPr preferRelativeResize="0"/>
          <p:nvPr/>
        </p:nvPicPr>
        <p:blipFill rotWithShape="1">
          <a:blip r:embed="rId8">
            <a:alphaModFix/>
          </a:blip>
          <a:srcRect l="7939" r="4525"/>
          <a:stretch/>
        </p:blipFill>
        <p:spPr>
          <a:xfrm>
            <a:off x="5250918" y="2024249"/>
            <a:ext cx="1792124" cy="2532772"/>
          </a:xfrm>
          <a:prstGeom prst="rect">
            <a:avLst/>
          </a:prstGeom>
          <a:noFill/>
          <a:ln>
            <a:noFill/>
          </a:ln>
        </p:spPr>
      </p:pic>
      <p:sp>
        <p:nvSpPr>
          <p:cNvPr id="348" name="Google Shape;348;p39"/>
          <p:cNvSpPr txBox="1"/>
          <p:nvPr/>
        </p:nvSpPr>
        <p:spPr>
          <a:xfrm>
            <a:off x="5510850" y="1326213"/>
            <a:ext cx="3171600" cy="2463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ru" sz="1600" b="1" u="sng">
                <a:solidFill>
                  <a:schemeClr val="dk1"/>
                </a:solidFill>
                <a:latin typeface="Montserrat"/>
                <a:ea typeface="Montserrat"/>
                <a:cs typeface="Montserrat"/>
                <a:sym typeface="Montserrat"/>
                <a:hlinkClick r:id="rId9">
                  <a:extLst>
                    <a:ext uri="{A12FA001-AC4F-418D-AE19-62706E023703}">
                      <ahyp:hlinkClr xmlns:ahyp="http://schemas.microsoft.com/office/drawing/2018/hyperlinkcolor" val="tx"/>
                    </a:ext>
                  </a:extLst>
                </a:hlinkClick>
              </a:rPr>
              <a:t>VET Integration Guidelines</a:t>
            </a:r>
            <a:endParaRPr sz="1600" b="1" i="0" u="sng" strike="noStrike" cap="none">
              <a:solidFill>
                <a:schemeClr val="dk1"/>
              </a:solidFill>
              <a:latin typeface="Montserrat"/>
              <a:ea typeface="Montserrat"/>
              <a:cs typeface="Montserrat"/>
              <a:sym typeface="Montserrat"/>
            </a:endParaRPr>
          </a:p>
        </p:txBody>
      </p:sp>
      <p:sp>
        <p:nvSpPr>
          <p:cNvPr id="349" name="Google Shape;349;p39"/>
          <p:cNvSpPr txBox="1"/>
          <p:nvPr/>
        </p:nvSpPr>
        <p:spPr>
          <a:xfrm>
            <a:off x="377925" y="2554650"/>
            <a:ext cx="1792200" cy="14775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ru">
                <a:solidFill>
                  <a:schemeClr val="dk1"/>
                </a:solidFill>
                <a:latin typeface="Montserrat"/>
                <a:ea typeface="Montserrat"/>
                <a:cs typeface="Montserrat"/>
                <a:sym typeface="Montserrat"/>
              </a:rPr>
              <a:t>• 122 pages of lecture notes</a:t>
            </a:r>
            <a:endParaRPr sz="100">
              <a:solidFill>
                <a:schemeClr val="dk1"/>
              </a:solidFill>
            </a:endParaRPr>
          </a:p>
          <a:p>
            <a:pPr marL="0" lvl="0" indent="0" algn="ctr" rtl="0">
              <a:lnSpc>
                <a:spcPct val="100000"/>
              </a:lnSpc>
              <a:spcBef>
                <a:spcPts val="0"/>
              </a:spcBef>
              <a:spcAft>
                <a:spcPts val="0"/>
              </a:spcAft>
              <a:buNone/>
            </a:pPr>
            <a:r>
              <a:rPr lang="ru">
                <a:solidFill>
                  <a:schemeClr val="dk1"/>
                </a:solidFill>
                <a:latin typeface="Montserrat"/>
                <a:ea typeface="Montserrat"/>
                <a:cs typeface="Montserrat"/>
                <a:sym typeface="Montserrat"/>
              </a:rPr>
              <a:t>• 371 slides</a:t>
            </a:r>
            <a:endParaRPr sz="100">
              <a:solidFill>
                <a:schemeClr val="dk1"/>
              </a:solidFill>
            </a:endParaRPr>
          </a:p>
          <a:p>
            <a:pPr marL="0" lvl="0" indent="0" algn="ctr" rtl="0">
              <a:lnSpc>
                <a:spcPct val="100000"/>
              </a:lnSpc>
              <a:spcBef>
                <a:spcPts val="0"/>
              </a:spcBef>
              <a:spcAft>
                <a:spcPts val="0"/>
              </a:spcAft>
              <a:buNone/>
            </a:pPr>
            <a:r>
              <a:rPr lang="ru">
                <a:solidFill>
                  <a:schemeClr val="dk1"/>
                </a:solidFill>
                <a:latin typeface="Montserrat"/>
                <a:ea typeface="Montserrat"/>
                <a:cs typeface="Montserrat"/>
                <a:sym typeface="Montserrat"/>
              </a:rPr>
              <a:t>• 76 Q&amp;A</a:t>
            </a:r>
            <a:endParaRPr sz="100">
              <a:solidFill>
                <a:schemeClr val="dk1"/>
              </a:solidFill>
            </a:endParaRPr>
          </a:p>
          <a:p>
            <a:pPr marL="0" lvl="0" indent="0" algn="ctr" rtl="0">
              <a:lnSpc>
                <a:spcPct val="100000"/>
              </a:lnSpc>
              <a:spcBef>
                <a:spcPts val="0"/>
              </a:spcBef>
              <a:spcAft>
                <a:spcPts val="0"/>
              </a:spcAft>
              <a:buNone/>
            </a:pPr>
            <a:r>
              <a:rPr lang="ru">
                <a:solidFill>
                  <a:schemeClr val="dk1"/>
                </a:solidFill>
                <a:latin typeface="Montserrat"/>
                <a:ea typeface="Montserrat"/>
                <a:cs typeface="Montserrat"/>
                <a:sym typeface="Montserrat"/>
              </a:rPr>
              <a:t>• 12 case studies</a:t>
            </a:r>
            <a:endParaRPr sz="100">
              <a:solidFill>
                <a:schemeClr val="dk1"/>
              </a:solidFill>
            </a:endParaRPr>
          </a:p>
          <a:p>
            <a:pPr marL="0" lvl="0" indent="0" algn="ctr" rtl="0">
              <a:lnSpc>
                <a:spcPct val="100000"/>
              </a:lnSpc>
              <a:spcBef>
                <a:spcPts val="0"/>
              </a:spcBef>
              <a:spcAft>
                <a:spcPts val="0"/>
              </a:spcAft>
              <a:buNone/>
            </a:pPr>
            <a:r>
              <a:rPr lang="ru">
                <a:solidFill>
                  <a:schemeClr val="dk1"/>
                </a:solidFill>
                <a:latin typeface="Montserrat"/>
                <a:ea typeface="Montserrat"/>
                <a:cs typeface="Montserrat"/>
                <a:sym typeface="Montserrat"/>
              </a:rPr>
              <a:t>• 13 practical exercises</a:t>
            </a:r>
            <a:endParaRPr sz="100">
              <a:solidFill>
                <a:schemeClr val="dk1"/>
              </a:solidFill>
            </a:endParaRPr>
          </a:p>
          <a:p>
            <a:pPr marL="179999" lvl="0" indent="-179999" algn="ctr" rtl="0">
              <a:lnSpc>
                <a:spcPct val="100000"/>
              </a:lnSpc>
              <a:spcBef>
                <a:spcPts val="0"/>
              </a:spcBef>
              <a:spcAft>
                <a:spcPts val="0"/>
              </a:spcAft>
              <a:buNone/>
            </a:pPr>
            <a:r>
              <a:rPr lang="ru">
                <a:solidFill>
                  <a:schemeClr val="dk1"/>
                </a:solidFill>
                <a:latin typeface="Montserrat"/>
                <a:ea typeface="Montserrat"/>
                <a:cs typeface="Montserrat"/>
                <a:sym typeface="Montserrat"/>
              </a:rPr>
              <a:t>• 84 Multiple choice questions</a:t>
            </a:r>
            <a:endParaRPr sz="100">
              <a:solidFill>
                <a:schemeClr val="dk1"/>
              </a:solidFill>
            </a:endParaRPr>
          </a:p>
        </p:txBody>
      </p:sp>
      <p:sp>
        <p:nvSpPr>
          <p:cNvPr id="350" name="Google Shape;350;p39"/>
          <p:cNvSpPr txBox="1"/>
          <p:nvPr/>
        </p:nvSpPr>
        <p:spPr>
          <a:xfrm>
            <a:off x="7293000" y="1898525"/>
            <a:ext cx="1692000" cy="27840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ru">
                <a:solidFill>
                  <a:schemeClr val="dk1"/>
                </a:solidFill>
                <a:latin typeface="Montserrat"/>
                <a:ea typeface="Montserrat"/>
                <a:cs typeface="Montserrat"/>
                <a:sym typeface="Montserrat"/>
              </a:rPr>
              <a:t>A report with guidelines on the introduction and integration of the developed MACHINA learning units into existing training courses for ICT Professionals.</a:t>
            </a:r>
            <a:endParaRPr/>
          </a:p>
        </p:txBody>
      </p:sp>
      <p:sp>
        <p:nvSpPr>
          <p:cNvPr id="351" name="Google Shape;351;p39"/>
          <p:cNvSpPr txBox="1">
            <a:spLocks noGrp="1"/>
          </p:cNvSpPr>
          <p:nvPr>
            <p:ph type="title" idx="4294967295"/>
          </p:nvPr>
        </p:nvSpPr>
        <p:spPr>
          <a:xfrm>
            <a:off x="417125" y="237663"/>
            <a:ext cx="8178900" cy="8520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dk1"/>
              </a:buClr>
              <a:buSzPts val="2700"/>
              <a:buFont typeface="Calibri"/>
              <a:buNone/>
            </a:pPr>
            <a:r>
              <a:rPr lang="ru" sz="2400" b="1">
                <a:solidFill>
                  <a:srgbClr val="273755"/>
                </a:solidFill>
                <a:latin typeface="Montserrat"/>
                <a:ea typeface="Montserrat"/>
                <a:cs typeface="Montserrat"/>
                <a:sym typeface="Montserrat"/>
              </a:rPr>
              <a:t>O2: MACHINA CURRICULUM STRUCTURE </a:t>
            </a:r>
            <a:endParaRPr sz="2400" b="1">
              <a:solidFill>
                <a:srgbClr val="273755"/>
              </a:solidFill>
              <a:latin typeface="Montserrat"/>
              <a:ea typeface="Montserrat"/>
              <a:cs typeface="Montserrat"/>
              <a:sym typeface="Montserrat"/>
            </a:endParaRPr>
          </a:p>
          <a:p>
            <a:pPr marL="0" lvl="0" indent="0" algn="ctr" rtl="0">
              <a:lnSpc>
                <a:spcPct val="90000"/>
              </a:lnSpc>
              <a:spcBef>
                <a:spcPts val="0"/>
              </a:spcBef>
              <a:spcAft>
                <a:spcPts val="0"/>
              </a:spcAft>
              <a:buClr>
                <a:schemeClr val="dk1"/>
              </a:buClr>
              <a:buSzPts val="2700"/>
              <a:buFont typeface="Calibri"/>
              <a:buNone/>
            </a:pPr>
            <a:r>
              <a:rPr lang="ru" sz="2400" b="1">
                <a:solidFill>
                  <a:srgbClr val="273755"/>
                </a:solidFill>
                <a:latin typeface="Montserrat"/>
                <a:ea typeface="Montserrat"/>
                <a:cs typeface="Montserrat"/>
                <a:sym typeface="Montserrat"/>
              </a:rPr>
              <a:t>AND OPEN EDUCATION RESOURCES </a:t>
            </a:r>
            <a:endParaRPr sz="2700" b="1"/>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2">
            <a:alpha val="48630"/>
          </a:schemeClr>
        </a:solidFill>
        <a:effectLst/>
      </p:bgPr>
    </p:bg>
    <p:spTree>
      <p:nvGrpSpPr>
        <p:cNvPr id="1" name="Shape 355"/>
        <p:cNvGrpSpPr/>
        <p:nvPr/>
      </p:nvGrpSpPr>
      <p:grpSpPr>
        <a:xfrm>
          <a:off x="0" y="0"/>
          <a:ext cx="0" cy="0"/>
          <a:chOff x="0" y="0"/>
          <a:chExt cx="0" cy="0"/>
        </a:xfrm>
      </p:grpSpPr>
      <p:pic>
        <p:nvPicPr>
          <p:cNvPr id="356" name="Google Shape;356;p40"/>
          <p:cNvPicPr preferRelativeResize="0"/>
          <p:nvPr/>
        </p:nvPicPr>
        <p:blipFill rotWithShape="1">
          <a:blip r:embed="rId3">
            <a:alphaModFix/>
          </a:blip>
          <a:srcRect/>
          <a:stretch/>
        </p:blipFill>
        <p:spPr>
          <a:xfrm>
            <a:off x="-1198004" y="0"/>
            <a:ext cx="5443141" cy="5037380"/>
          </a:xfrm>
          <a:prstGeom prst="rect">
            <a:avLst/>
          </a:prstGeom>
          <a:noFill/>
          <a:ln>
            <a:noFill/>
          </a:ln>
        </p:spPr>
      </p:pic>
      <p:pic>
        <p:nvPicPr>
          <p:cNvPr id="357" name="Google Shape;357;p40"/>
          <p:cNvPicPr preferRelativeResize="0"/>
          <p:nvPr/>
        </p:nvPicPr>
        <p:blipFill rotWithShape="1">
          <a:blip r:embed="rId3">
            <a:alphaModFix/>
          </a:blip>
          <a:srcRect/>
          <a:stretch/>
        </p:blipFill>
        <p:spPr>
          <a:xfrm>
            <a:off x="4245138" y="1913735"/>
            <a:ext cx="5443141" cy="5037380"/>
          </a:xfrm>
          <a:prstGeom prst="rect">
            <a:avLst/>
          </a:prstGeom>
          <a:noFill/>
          <a:ln>
            <a:noFill/>
          </a:ln>
        </p:spPr>
      </p:pic>
      <p:pic>
        <p:nvPicPr>
          <p:cNvPr id="358" name="Google Shape;358;p40"/>
          <p:cNvPicPr preferRelativeResize="0"/>
          <p:nvPr/>
        </p:nvPicPr>
        <p:blipFill rotWithShape="1">
          <a:blip r:embed="rId3">
            <a:alphaModFix/>
          </a:blip>
          <a:srcRect/>
          <a:stretch/>
        </p:blipFill>
        <p:spPr>
          <a:xfrm>
            <a:off x="3964702" y="-2792567"/>
            <a:ext cx="5443141" cy="5037380"/>
          </a:xfrm>
          <a:prstGeom prst="rect">
            <a:avLst/>
          </a:prstGeom>
          <a:noFill/>
          <a:ln>
            <a:noFill/>
          </a:ln>
        </p:spPr>
      </p:pic>
      <p:grpSp>
        <p:nvGrpSpPr>
          <p:cNvPr id="359" name="Google Shape;359;p40"/>
          <p:cNvGrpSpPr/>
          <p:nvPr/>
        </p:nvGrpSpPr>
        <p:grpSpPr>
          <a:xfrm>
            <a:off x="5880975" y="1334026"/>
            <a:ext cx="2475508" cy="3245000"/>
            <a:chOff x="0" y="0"/>
            <a:chExt cx="5303145" cy="6770291"/>
          </a:xfrm>
        </p:grpSpPr>
        <p:grpSp>
          <p:nvGrpSpPr>
            <p:cNvPr id="360" name="Google Shape;360;p40"/>
            <p:cNvGrpSpPr/>
            <p:nvPr/>
          </p:nvGrpSpPr>
          <p:grpSpPr>
            <a:xfrm>
              <a:off x="0" y="0"/>
              <a:ext cx="5303145" cy="6770291"/>
              <a:chOff x="0" y="0"/>
              <a:chExt cx="1526041" cy="1948229"/>
            </a:xfrm>
          </p:grpSpPr>
          <p:sp>
            <p:nvSpPr>
              <p:cNvPr id="361" name="Google Shape;361;p40"/>
              <p:cNvSpPr/>
              <p:nvPr/>
            </p:nvSpPr>
            <p:spPr>
              <a:xfrm>
                <a:off x="41910" y="43180"/>
                <a:ext cx="1477781" cy="1899969"/>
              </a:xfrm>
              <a:custGeom>
                <a:avLst/>
                <a:gdLst/>
                <a:ahLst/>
                <a:cxnLst/>
                <a:rect l="l" t="t" r="r" b="b"/>
                <a:pathLst>
                  <a:path w="1477781" h="1899969" extrusionOk="0">
                    <a:moveTo>
                      <a:pt x="0" y="0"/>
                    </a:moveTo>
                    <a:lnTo>
                      <a:pt x="1477781" y="0"/>
                    </a:lnTo>
                    <a:lnTo>
                      <a:pt x="1477781" y="1899969"/>
                    </a:lnTo>
                    <a:lnTo>
                      <a:pt x="0" y="1899969"/>
                    </a:lnTo>
                    <a:close/>
                  </a:path>
                </a:pathLst>
              </a:custGeom>
              <a:solidFill>
                <a:srgbClr val="D9D9D9"/>
              </a:solidFill>
              <a:ln>
                <a:noFill/>
              </a:ln>
            </p:spPr>
          </p:sp>
          <p:sp>
            <p:nvSpPr>
              <p:cNvPr id="362" name="Google Shape;362;p40"/>
              <p:cNvSpPr/>
              <p:nvPr/>
            </p:nvSpPr>
            <p:spPr>
              <a:xfrm>
                <a:off x="35560" y="35560"/>
                <a:ext cx="1490481" cy="1912669"/>
              </a:xfrm>
              <a:custGeom>
                <a:avLst/>
                <a:gdLst/>
                <a:ahLst/>
                <a:cxnLst/>
                <a:rect l="l" t="t" r="r" b="b"/>
                <a:pathLst>
                  <a:path w="1490481" h="1912669" extrusionOk="0">
                    <a:moveTo>
                      <a:pt x="1490481" y="1912669"/>
                    </a:moveTo>
                    <a:lnTo>
                      <a:pt x="0" y="1912669"/>
                    </a:lnTo>
                    <a:lnTo>
                      <a:pt x="0" y="0"/>
                    </a:lnTo>
                    <a:lnTo>
                      <a:pt x="1490480" y="0"/>
                    </a:lnTo>
                    <a:lnTo>
                      <a:pt x="1490480" y="1912669"/>
                    </a:lnTo>
                    <a:close/>
                    <a:moveTo>
                      <a:pt x="12700" y="1899969"/>
                    </a:moveTo>
                    <a:lnTo>
                      <a:pt x="1477780" y="1899969"/>
                    </a:lnTo>
                    <a:lnTo>
                      <a:pt x="1477780" y="12700"/>
                    </a:lnTo>
                    <a:lnTo>
                      <a:pt x="12700" y="12700"/>
                    </a:lnTo>
                    <a:lnTo>
                      <a:pt x="12700" y="1899969"/>
                    </a:lnTo>
                    <a:close/>
                  </a:path>
                </a:pathLst>
              </a:custGeom>
              <a:solidFill>
                <a:srgbClr val="F6F6F6"/>
              </a:solidFill>
              <a:ln>
                <a:noFill/>
              </a:ln>
            </p:spPr>
          </p:sp>
          <p:sp>
            <p:nvSpPr>
              <p:cNvPr id="363" name="Google Shape;363;p40"/>
              <p:cNvSpPr/>
              <p:nvPr/>
            </p:nvSpPr>
            <p:spPr>
              <a:xfrm>
                <a:off x="0" y="0"/>
                <a:ext cx="1477781" cy="1899969"/>
              </a:xfrm>
              <a:custGeom>
                <a:avLst/>
                <a:gdLst/>
                <a:ahLst/>
                <a:cxnLst/>
                <a:rect l="l" t="t" r="r" b="b"/>
                <a:pathLst>
                  <a:path w="1477781" h="1899969" extrusionOk="0">
                    <a:moveTo>
                      <a:pt x="0" y="0"/>
                    </a:moveTo>
                    <a:lnTo>
                      <a:pt x="1477781" y="0"/>
                    </a:lnTo>
                    <a:lnTo>
                      <a:pt x="1477781" y="1899969"/>
                    </a:lnTo>
                    <a:lnTo>
                      <a:pt x="0" y="1899969"/>
                    </a:lnTo>
                    <a:close/>
                  </a:path>
                </a:pathLst>
              </a:custGeom>
              <a:solidFill>
                <a:srgbClr val="FFFFFF"/>
              </a:solidFill>
              <a:ln>
                <a:noFill/>
              </a:ln>
            </p:spPr>
          </p:sp>
        </p:grpSp>
        <p:pic>
          <p:nvPicPr>
            <p:cNvPr id="364" name="Google Shape;364;p40"/>
            <p:cNvPicPr preferRelativeResize="0"/>
            <p:nvPr/>
          </p:nvPicPr>
          <p:blipFill rotWithShape="1">
            <a:blip r:embed="rId4">
              <a:alphaModFix/>
            </a:blip>
            <a:srcRect r="309" b="2210"/>
            <a:stretch/>
          </p:blipFill>
          <p:spPr>
            <a:xfrm>
              <a:off x="178063" y="144373"/>
              <a:ext cx="4931758" cy="6338010"/>
            </a:xfrm>
            <a:prstGeom prst="rect">
              <a:avLst/>
            </a:prstGeom>
            <a:noFill/>
            <a:ln>
              <a:noFill/>
            </a:ln>
          </p:spPr>
        </p:pic>
      </p:grpSp>
      <p:sp>
        <p:nvSpPr>
          <p:cNvPr id="365" name="Google Shape;365;p40"/>
          <p:cNvSpPr/>
          <p:nvPr/>
        </p:nvSpPr>
        <p:spPr>
          <a:xfrm>
            <a:off x="-39687" y="558320"/>
            <a:ext cx="9223365" cy="210693"/>
          </a:xfrm>
          <a:custGeom>
            <a:avLst/>
            <a:gdLst/>
            <a:ahLst/>
            <a:cxnLst/>
            <a:rect l="l" t="t" r="r" b="b"/>
            <a:pathLst>
              <a:path w="6671512" h="152400" extrusionOk="0">
                <a:moveTo>
                  <a:pt x="0" y="0"/>
                </a:moveTo>
                <a:lnTo>
                  <a:pt x="6671512" y="0"/>
                </a:lnTo>
                <a:lnTo>
                  <a:pt x="6671512" y="152400"/>
                </a:lnTo>
                <a:lnTo>
                  <a:pt x="0" y="152400"/>
                </a:lnTo>
                <a:close/>
              </a:path>
            </a:pathLst>
          </a:custGeom>
          <a:solidFill>
            <a:srgbClr val="FFFFFF"/>
          </a:solidFill>
          <a:ln>
            <a:noFill/>
          </a:ln>
        </p:spPr>
      </p:sp>
      <p:sp>
        <p:nvSpPr>
          <p:cNvPr id="366" name="Google Shape;366;p40"/>
          <p:cNvSpPr/>
          <p:nvPr/>
        </p:nvSpPr>
        <p:spPr>
          <a:xfrm>
            <a:off x="-73539" y="5037380"/>
            <a:ext cx="9290080" cy="212217"/>
          </a:xfrm>
          <a:custGeom>
            <a:avLst/>
            <a:gdLst/>
            <a:ahLst/>
            <a:cxnLst/>
            <a:rect l="l" t="t" r="r" b="b"/>
            <a:pathLst>
              <a:path w="6671512" h="152400" extrusionOk="0">
                <a:moveTo>
                  <a:pt x="0" y="0"/>
                </a:moveTo>
                <a:lnTo>
                  <a:pt x="6671512" y="0"/>
                </a:lnTo>
                <a:lnTo>
                  <a:pt x="6671512" y="152400"/>
                </a:lnTo>
                <a:lnTo>
                  <a:pt x="0" y="152400"/>
                </a:lnTo>
                <a:close/>
              </a:path>
            </a:pathLst>
          </a:custGeom>
          <a:solidFill>
            <a:srgbClr val="FFFFFF"/>
          </a:solidFill>
          <a:ln>
            <a:noFill/>
          </a:ln>
        </p:spPr>
      </p:sp>
      <p:pic>
        <p:nvPicPr>
          <p:cNvPr id="367" name="Google Shape;367;p40"/>
          <p:cNvPicPr preferRelativeResize="0"/>
          <p:nvPr/>
        </p:nvPicPr>
        <p:blipFill rotWithShape="1">
          <a:blip r:embed="rId5">
            <a:alphaModFix/>
          </a:blip>
          <a:srcRect/>
          <a:stretch/>
        </p:blipFill>
        <p:spPr>
          <a:xfrm rot="897591">
            <a:off x="6006511" y="622426"/>
            <a:ext cx="954973" cy="572298"/>
          </a:xfrm>
          <a:prstGeom prst="rect">
            <a:avLst/>
          </a:prstGeom>
          <a:noFill/>
          <a:ln>
            <a:noFill/>
          </a:ln>
        </p:spPr>
      </p:pic>
      <p:sp>
        <p:nvSpPr>
          <p:cNvPr id="368" name="Google Shape;368;p40"/>
          <p:cNvSpPr txBox="1"/>
          <p:nvPr/>
        </p:nvSpPr>
        <p:spPr>
          <a:xfrm>
            <a:off x="193884" y="1334036"/>
            <a:ext cx="2160300" cy="2154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endParaRPr b="0" i="0" u="none" strike="noStrike" cap="none">
              <a:solidFill>
                <a:schemeClr val="dk1"/>
              </a:solidFill>
              <a:latin typeface="Montserrat"/>
              <a:ea typeface="Montserrat"/>
              <a:cs typeface="Montserrat"/>
              <a:sym typeface="Montserrat"/>
            </a:endParaRPr>
          </a:p>
        </p:txBody>
      </p:sp>
      <p:sp>
        <p:nvSpPr>
          <p:cNvPr id="369" name="Google Shape;369;p40"/>
          <p:cNvSpPr txBox="1"/>
          <p:nvPr/>
        </p:nvSpPr>
        <p:spPr>
          <a:xfrm>
            <a:off x="637950" y="1191173"/>
            <a:ext cx="2160300" cy="2616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ru" sz="1700" b="1" i="0" u="sng" strike="noStrike" cap="none">
                <a:solidFill>
                  <a:srgbClr val="000000"/>
                </a:solidFill>
                <a:latin typeface="Montserrat"/>
                <a:ea typeface="Montserrat"/>
                <a:cs typeface="Montserrat"/>
                <a:sym typeface="Montserrat"/>
                <a:hlinkClick r:id="rId6">
                  <a:extLst>
                    <a:ext uri="{A12FA001-AC4F-418D-AE19-62706E023703}">
                      <ahyp:hlinkClr xmlns:ahyp="http://schemas.microsoft.com/office/drawing/2018/hyperlinkcolor" val="tx"/>
                    </a:ext>
                  </a:extLst>
                </a:hlinkClick>
              </a:rPr>
              <a:t>Trainer</a:t>
            </a:r>
            <a:r>
              <a:rPr lang="ru" sz="1700" b="1">
                <a:uFill>
                  <a:noFill/>
                </a:uFill>
                <a:hlinkClick r:id="rId6"/>
              </a:rPr>
              <a:t> </a:t>
            </a:r>
            <a:r>
              <a:rPr lang="ru" sz="1700" b="1" i="0" u="sng" strike="noStrike" cap="none">
                <a:solidFill>
                  <a:srgbClr val="000000"/>
                </a:solidFill>
                <a:latin typeface="Montserrat"/>
                <a:ea typeface="Montserrat"/>
                <a:cs typeface="Montserrat"/>
                <a:sym typeface="Montserrat"/>
                <a:hlinkClick r:id="rId6">
                  <a:extLst>
                    <a:ext uri="{A12FA001-AC4F-418D-AE19-62706E023703}">
                      <ahyp:hlinkClr xmlns:ahyp="http://schemas.microsoft.com/office/drawing/2018/hyperlinkcolor" val="tx"/>
                    </a:ext>
                  </a:extLst>
                </a:hlinkClick>
              </a:rPr>
              <a:t>Handbook</a:t>
            </a:r>
            <a:endParaRPr sz="1700" b="1" i="0" u="sng" strike="noStrike" cap="none">
              <a:solidFill>
                <a:srgbClr val="000000"/>
              </a:solidFill>
              <a:latin typeface="Montserrat"/>
              <a:ea typeface="Montserrat"/>
              <a:cs typeface="Montserrat"/>
              <a:sym typeface="Montserrat"/>
            </a:endParaRPr>
          </a:p>
        </p:txBody>
      </p:sp>
      <p:sp>
        <p:nvSpPr>
          <p:cNvPr id="370" name="Google Shape;370;p40"/>
          <p:cNvSpPr txBox="1"/>
          <p:nvPr/>
        </p:nvSpPr>
        <p:spPr>
          <a:xfrm>
            <a:off x="193875" y="1779713"/>
            <a:ext cx="5355900" cy="2915400"/>
          </a:xfrm>
          <a:prstGeom prst="rect">
            <a:avLst/>
          </a:prstGeom>
          <a:noFill/>
          <a:ln>
            <a:noFill/>
          </a:ln>
        </p:spPr>
        <p:txBody>
          <a:bodyPr spcFirstLastPara="1" wrap="square" lIns="0" tIns="0" rIns="0" bIns="0" anchor="t" anchorCtr="0">
            <a:spAutoFit/>
          </a:bodyPr>
          <a:lstStyle/>
          <a:p>
            <a:pPr marL="755651" marR="0" lvl="1" indent="-244475" algn="just" rtl="0">
              <a:lnSpc>
                <a:spcPct val="140000"/>
              </a:lnSpc>
              <a:spcBef>
                <a:spcPts val="0"/>
              </a:spcBef>
              <a:spcAft>
                <a:spcPts val="0"/>
              </a:spcAft>
              <a:buClr>
                <a:srgbClr val="000000"/>
              </a:buClr>
              <a:buSzPts val="1400"/>
              <a:buFont typeface="Arial"/>
              <a:buChar char="•"/>
            </a:pPr>
            <a:r>
              <a:rPr lang="ru" b="0" i="0" u="none" strike="noStrike" cap="none">
                <a:solidFill>
                  <a:srgbClr val="000000"/>
                </a:solidFill>
                <a:latin typeface="Montserrat"/>
                <a:ea typeface="Montserrat"/>
                <a:cs typeface="Montserrat"/>
                <a:sym typeface="Montserrat"/>
              </a:rPr>
              <a:t>A complete guide for ICT trainers on how to deliver the MACHINA curriculum in formal and non-formal settings.</a:t>
            </a:r>
            <a:endParaRPr>
              <a:latin typeface="Montserrat"/>
              <a:ea typeface="Montserrat"/>
              <a:cs typeface="Montserrat"/>
              <a:sym typeface="Montserrat"/>
            </a:endParaRPr>
          </a:p>
          <a:p>
            <a:pPr marL="755651" marR="0" lvl="1" indent="-244475" algn="just" rtl="0">
              <a:lnSpc>
                <a:spcPct val="140000"/>
              </a:lnSpc>
              <a:spcBef>
                <a:spcPts val="0"/>
              </a:spcBef>
              <a:spcAft>
                <a:spcPts val="0"/>
              </a:spcAft>
              <a:buClr>
                <a:srgbClr val="000000"/>
              </a:buClr>
              <a:buSzPts val="1400"/>
              <a:buFont typeface="Arial"/>
              <a:buChar char="•"/>
            </a:pPr>
            <a:r>
              <a:rPr lang="ru">
                <a:solidFill>
                  <a:schemeClr val="dk1"/>
                </a:solidFill>
                <a:latin typeface="Montserrat"/>
                <a:ea typeface="Montserrat"/>
                <a:cs typeface="Montserrat"/>
                <a:sym typeface="Montserrat"/>
              </a:rPr>
              <a:t>The guide provides instructions on how to:</a:t>
            </a:r>
            <a:endParaRPr>
              <a:solidFill>
                <a:schemeClr val="dk1"/>
              </a:solidFill>
              <a:latin typeface="Montserrat"/>
              <a:ea typeface="Montserrat"/>
              <a:cs typeface="Montserrat"/>
              <a:sym typeface="Montserrat"/>
            </a:endParaRPr>
          </a:p>
          <a:p>
            <a:pPr marL="809999" lvl="0" indent="0" algn="just" rtl="0">
              <a:lnSpc>
                <a:spcPct val="140000"/>
              </a:lnSpc>
              <a:spcBef>
                <a:spcPts val="0"/>
              </a:spcBef>
              <a:spcAft>
                <a:spcPts val="0"/>
              </a:spcAft>
              <a:buNone/>
            </a:pPr>
            <a:r>
              <a:rPr lang="ru">
                <a:solidFill>
                  <a:schemeClr val="dk1"/>
                </a:solidFill>
                <a:latin typeface="Montserrat"/>
                <a:ea typeface="Montserrat"/>
                <a:cs typeface="Montserrat"/>
                <a:sym typeface="Montserrat"/>
              </a:rPr>
              <a:t>a) train ICT workers (incl. I-VET students) with the use of the MACHINA educational resources</a:t>
            </a:r>
            <a:endParaRPr>
              <a:solidFill>
                <a:schemeClr val="dk1"/>
              </a:solidFill>
            </a:endParaRPr>
          </a:p>
          <a:p>
            <a:pPr marL="809999" lvl="0" indent="0" algn="just" rtl="0">
              <a:lnSpc>
                <a:spcPct val="140000"/>
              </a:lnSpc>
              <a:spcBef>
                <a:spcPts val="0"/>
              </a:spcBef>
              <a:spcAft>
                <a:spcPts val="0"/>
              </a:spcAft>
              <a:buNone/>
            </a:pPr>
            <a:r>
              <a:rPr lang="ru">
                <a:solidFill>
                  <a:schemeClr val="dk1"/>
                </a:solidFill>
                <a:latin typeface="Montserrat"/>
                <a:ea typeface="Montserrat"/>
                <a:cs typeface="Montserrat"/>
                <a:sym typeface="Montserrat"/>
              </a:rPr>
              <a:t>b) develop additional materials in accordance with the MACHINA learning outcomes</a:t>
            </a:r>
            <a:endParaRPr>
              <a:solidFill>
                <a:schemeClr val="dk1"/>
              </a:solidFill>
            </a:endParaRPr>
          </a:p>
          <a:p>
            <a:pPr marL="809999" lvl="0" indent="0" algn="just" rtl="0">
              <a:lnSpc>
                <a:spcPct val="140000"/>
              </a:lnSpc>
              <a:spcBef>
                <a:spcPts val="0"/>
              </a:spcBef>
              <a:spcAft>
                <a:spcPts val="0"/>
              </a:spcAft>
              <a:buNone/>
            </a:pPr>
            <a:r>
              <a:rPr lang="ru">
                <a:solidFill>
                  <a:schemeClr val="dk1"/>
                </a:solidFill>
                <a:latin typeface="Montserrat"/>
                <a:ea typeface="Montserrat"/>
                <a:cs typeface="Montserrat"/>
                <a:sym typeface="Montserrat"/>
              </a:rPr>
              <a:t>c) access, use and facilitate the MACHINA VOOC</a:t>
            </a:r>
            <a:endParaRPr>
              <a:solidFill>
                <a:schemeClr val="dk1"/>
              </a:solidFill>
            </a:endParaRPr>
          </a:p>
          <a:p>
            <a:pPr marL="0" marR="0" lvl="0" indent="0" algn="just" rtl="0">
              <a:lnSpc>
                <a:spcPct val="140000"/>
              </a:lnSpc>
              <a:spcBef>
                <a:spcPts val="0"/>
              </a:spcBef>
              <a:spcAft>
                <a:spcPts val="0"/>
              </a:spcAft>
              <a:buNone/>
            </a:pPr>
            <a:endParaRPr sz="1300">
              <a:solidFill>
                <a:schemeClr val="dk1"/>
              </a:solidFill>
              <a:latin typeface="Montserrat"/>
              <a:ea typeface="Montserrat"/>
              <a:cs typeface="Montserrat"/>
              <a:sym typeface="Montserrat"/>
            </a:endParaRPr>
          </a:p>
        </p:txBody>
      </p:sp>
      <p:sp>
        <p:nvSpPr>
          <p:cNvPr id="371" name="Google Shape;371;p40"/>
          <p:cNvSpPr txBox="1">
            <a:spLocks noGrp="1"/>
          </p:cNvSpPr>
          <p:nvPr>
            <p:ph type="title" idx="4294967295"/>
          </p:nvPr>
        </p:nvSpPr>
        <p:spPr>
          <a:xfrm>
            <a:off x="436725" y="188688"/>
            <a:ext cx="8178900" cy="8520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dk1"/>
              </a:buClr>
              <a:buSzPts val="2700"/>
              <a:buFont typeface="Calibri"/>
              <a:buNone/>
            </a:pPr>
            <a:r>
              <a:rPr lang="ru" sz="2400" b="1">
                <a:solidFill>
                  <a:srgbClr val="273755"/>
                </a:solidFill>
                <a:latin typeface="Montserrat"/>
                <a:ea typeface="Montserrat"/>
                <a:cs typeface="Montserrat"/>
                <a:sym typeface="Montserrat"/>
              </a:rPr>
              <a:t>O2: MACHINA CURRICULUM STRUCTURE </a:t>
            </a:r>
            <a:endParaRPr sz="2400" b="1">
              <a:solidFill>
                <a:srgbClr val="273755"/>
              </a:solidFill>
              <a:latin typeface="Montserrat"/>
              <a:ea typeface="Montserrat"/>
              <a:cs typeface="Montserrat"/>
              <a:sym typeface="Montserrat"/>
            </a:endParaRPr>
          </a:p>
          <a:p>
            <a:pPr marL="0" lvl="0" indent="0" algn="ctr" rtl="0">
              <a:lnSpc>
                <a:spcPct val="90000"/>
              </a:lnSpc>
              <a:spcBef>
                <a:spcPts val="0"/>
              </a:spcBef>
              <a:spcAft>
                <a:spcPts val="0"/>
              </a:spcAft>
              <a:buClr>
                <a:schemeClr val="dk1"/>
              </a:buClr>
              <a:buSzPts val="2700"/>
              <a:buFont typeface="Calibri"/>
              <a:buNone/>
            </a:pPr>
            <a:r>
              <a:rPr lang="ru" sz="2400" b="1">
                <a:solidFill>
                  <a:srgbClr val="273755"/>
                </a:solidFill>
                <a:latin typeface="Montserrat"/>
                <a:ea typeface="Montserrat"/>
                <a:cs typeface="Montserrat"/>
                <a:sym typeface="Montserrat"/>
              </a:rPr>
              <a:t>AND OPEN EDUCATION RESOURCES </a:t>
            </a:r>
            <a:endParaRPr sz="2700" b="1"/>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pic>
        <p:nvPicPr>
          <p:cNvPr id="376" name="Google Shape;376;p41"/>
          <p:cNvPicPr preferRelativeResize="0"/>
          <p:nvPr/>
        </p:nvPicPr>
        <p:blipFill rotWithShape="1">
          <a:blip r:embed="rId3">
            <a:alphaModFix/>
          </a:blip>
          <a:srcRect/>
          <a:stretch/>
        </p:blipFill>
        <p:spPr>
          <a:xfrm>
            <a:off x="-327276" y="2215649"/>
            <a:ext cx="3538545" cy="3979617"/>
          </a:xfrm>
          <a:prstGeom prst="rect">
            <a:avLst/>
          </a:prstGeom>
          <a:noFill/>
          <a:ln>
            <a:noFill/>
          </a:ln>
        </p:spPr>
      </p:pic>
      <p:pic>
        <p:nvPicPr>
          <p:cNvPr id="377" name="Google Shape;377;p41"/>
          <p:cNvPicPr preferRelativeResize="0"/>
          <p:nvPr/>
        </p:nvPicPr>
        <p:blipFill rotWithShape="1">
          <a:blip r:embed="rId4">
            <a:alphaModFix/>
          </a:blip>
          <a:srcRect/>
          <a:stretch/>
        </p:blipFill>
        <p:spPr>
          <a:xfrm>
            <a:off x="409735" y="2441996"/>
            <a:ext cx="2357145" cy="2576114"/>
          </a:xfrm>
          <a:prstGeom prst="rect">
            <a:avLst/>
          </a:prstGeom>
          <a:noFill/>
          <a:ln>
            <a:noFill/>
          </a:ln>
        </p:spPr>
      </p:pic>
      <p:pic>
        <p:nvPicPr>
          <p:cNvPr id="378" name="Google Shape;378;p41"/>
          <p:cNvPicPr preferRelativeResize="0"/>
          <p:nvPr/>
        </p:nvPicPr>
        <p:blipFill rotWithShape="1">
          <a:blip r:embed="rId5">
            <a:alphaModFix/>
          </a:blip>
          <a:srcRect/>
          <a:stretch/>
        </p:blipFill>
        <p:spPr>
          <a:xfrm rot="1308867">
            <a:off x="2080465" y="2279326"/>
            <a:ext cx="405409" cy="325340"/>
          </a:xfrm>
          <a:prstGeom prst="rect">
            <a:avLst/>
          </a:prstGeom>
          <a:noFill/>
          <a:ln>
            <a:noFill/>
          </a:ln>
        </p:spPr>
      </p:pic>
      <p:pic>
        <p:nvPicPr>
          <p:cNvPr id="379" name="Google Shape;379;p41"/>
          <p:cNvPicPr preferRelativeResize="0"/>
          <p:nvPr/>
        </p:nvPicPr>
        <p:blipFill rotWithShape="1">
          <a:blip r:embed="rId6">
            <a:alphaModFix/>
          </a:blip>
          <a:srcRect/>
          <a:stretch/>
        </p:blipFill>
        <p:spPr>
          <a:xfrm rot="-1067477">
            <a:off x="2625359" y="2653467"/>
            <a:ext cx="295146" cy="305455"/>
          </a:xfrm>
          <a:prstGeom prst="rect">
            <a:avLst/>
          </a:prstGeom>
          <a:noFill/>
          <a:ln>
            <a:noFill/>
          </a:ln>
        </p:spPr>
      </p:pic>
      <p:pic>
        <p:nvPicPr>
          <p:cNvPr id="380" name="Google Shape;380;p41"/>
          <p:cNvPicPr preferRelativeResize="0"/>
          <p:nvPr/>
        </p:nvPicPr>
        <p:blipFill rotWithShape="1">
          <a:blip r:embed="rId7">
            <a:alphaModFix/>
          </a:blip>
          <a:srcRect l="6279"/>
          <a:stretch/>
        </p:blipFill>
        <p:spPr>
          <a:xfrm>
            <a:off x="0" y="-206499"/>
            <a:ext cx="3315881" cy="1441697"/>
          </a:xfrm>
          <a:prstGeom prst="rect">
            <a:avLst/>
          </a:prstGeom>
          <a:noFill/>
          <a:ln>
            <a:noFill/>
          </a:ln>
        </p:spPr>
      </p:pic>
      <p:pic>
        <p:nvPicPr>
          <p:cNvPr id="381" name="Google Shape;381;p41"/>
          <p:cNvPicPr preferRelativeResize="0"/>
          <p:nvPr/>
        </p:nvPicPr>
        <p:blipFill rotWithShape="1">
          <a:blip r:embed="rId8">
            <a:alphaModFix/>
          </a:blip>
          <a:srcRect/>
          <a:stretch/>
        </p:blipFill>
        <p:spPr>
          <a:xfrm rot="5400000">
            <a:off x="7039654" y="2986999"/>
            <a:ext cx="3765486" cy="61189"/>
          </a:xfrm>
          <a:prstGeom prst="rect">
            <a:avLst/>
          </a:prstGeom>
          <a:noFill/>
          <a:ln>
            <a:noFill/>
          </a:ln>
        </p:spPr>
      </p:pic>
      <p:grpSp>
        <p:nvGrpSpPr>
          <p:cNvPr id="382" name="Google Shape;382;p41"/>
          <p:cNvGrpSpPr/>
          <p:nvPr/>
        </p:nvGrpSpPr>
        <p:grpSpPr>
          <a:xfrm>
            <a:off x="3497964" y="691475"/>
            <a:ext cx="5423848" cy="4024426"/>
            <a:chOff x="278973" y="-171449"/>
            <a:chExt cx="13808166" cy="10214279"/>
          </a:xfrm>
        </p:grpSpPr>
        <p:sp>
          <p:nvSpPr>
            <p:cNvPr id="383" name="Google Shape;383;p41"/>
            <p:cNvSpPr txBox="1"/>
            <p:nvPr/>
          </p:nvSpPr>
          <p:spPr>
            <a:xfrm>
              <a:off x="278973" y="-171449"/>
              <a:ext cx="1676100" cy="1172100"/>
            </a:xfrm>
            <a:prstGeom prst="rect">
              <a:avLst/>
            </a:prstGeom>
            <a:noFill/>
            <a:ln>
              <a:noFill/>
            </a:ln>
          </p:spPr>
          <p:txBody>
            <a:bodyPr spcFirstLastPara="1" wrap="square" lIns="0" tIns="0" rIns="0" bIns="0" anchor="t" anchorCtr="0">
              <a:spAutoFit/>
            </a:bodyPr>
            <a:lstStyle/>
            <a:p>
              <a:pPr marL="0" marR="0" lvl="0" indent="0" algn="l" rtl="0">
                <a:lnSpc>
                  <a:spcPct val="140006"/>
                </a:lnSpc>
                <a:spcBef>
                  <a:spcPts val="0"/>
                </a:spcBef>
                <a:spcAft>
                  <a:spcPts val="0"/>
                </a:spcAft>
                <a:buNone/>
              </a:pPr>
              <a:r>
                <a:rPr lang="ru" sz="3000" b="1" i="0" u="none" strike="noStrike" cap="none">
                  <a:solidFill>
                    <a:srgbClr val="20345E"/>
                  </a:solidFill>
                  <a:latin typeface="Montserrat"/>
                  <a:ea typeface="Montserrat"/>
                  <a:cs typeface="Montserrat"/>
                  <a:sym typeface="Montserrat"/>
                </a:rPr>
                <a:t>O1</a:t>
              </a:r>
              <a:endParaRPr sz="700"/>
            </a:p>
          </p:txBody>
        </p:sp>
        <p:sp>
          <p:nvSpPr>
            <p:cNvPr id="384" name="Google Shape;384;p41"/>
            <p:cNvSpPr txBox="1"/>
            <p:nvPr/>
          </p:nvSpPr>
          <p:spPr>
            <a:xfrm>
              <a:off x="2416017" y="-26518"/>
              <a:ext cx="10890600" cy="585900"/>
            </a:xfrm>
            <a:prstGeom prst="rect">
              <a:avLst/>
            </a:prstGeom>
            <a:noFill/>
            <a:ln>
              <a:noFill/>
            </a:ln>
          </p:spPr>
          <p:txBody>
            <a:bodyPr spcFirstLastPara="1" wrap="square" lIns="0" tIns="0" rIns="0" bIns="0" anchor="t" anchorCtr="0">
              <a:spAutoFit/>
            </a:bodyPr>
            <a:lstStyle/>
            <a:p>
              <a:pPr marL="0" marR="0" lvl="0" indent="0" algn="l" rtl="0">
                <a:lnSpc>
                  <a:spcPct val="140013"/>
                </a:lnSpc>
                <a:spcBef>
                  <a:spcPts val="0"/>
                </a:spcBef>
                <a:spcAft>
                  <a:spcPts val="0"/>
                </a:spcAft>
                <a:buNone/>
              </a:pPr>
              <a:r>
                <a:rPr lang="ru" sz="1500">
                  <a:latin typeface="Montserrat"/>
                  <a:ea typeface="Montserrat"/>
                  <a:cs typeface="Montserrat"/>
                  <a:sym typeface="Montserrat"/>
                </a:rPr>
                <a:t>Machine Learning (ML) learning outcomes</a:t>
              </a:r>
              <a:endParaRPr sz="700"/>
            </a:p>
          </p:txBody>
        </p:sp>
        <p:sp>
          <p:nvSpPr>
            <p:cNvPr id="385" name="Google Shape;385;p41"/>
            <p:cNvSpPr txBox="1"/>
            <p:nvPr/>
          </p:nvSpPr>
          <p:spPr>
            <a:xfrm>
              <a:off x="278973" y="3837255"/>
              <a:ext cx="1676100" cy="1172100"/>
            </a:xfrm>
            <a:prstGeom prst="rect">
              <a:avLst/>
            </a:prstGeom>
            <a:noFill/>
            <a:ln>
              <a:noFill/>
            </a:ln>
          </p:spPr>
          <p:txBody>
            <a:bodyPr spcFirstLastPara="1" wrap="square" lIns="0" tIns="0" rIns="0" bIns="0" anchor="t" anchorCtr="0">
              <a:spAutoFit/>
            </a:bodyPr>
            <a:lstStyle/>
            <a:p>
              <a:pPr marL="0" marR="0" lvl="0" indent="0" algn="l" rtl="0">
                <a:lnSpc>
                  <a:spcPct val="140006"/>
                </a:lnSpc>
                <a:spcBef>
                  <a:spcPts val="0"/>
                </a:spcBef>
                <a:spcAft>
                  <a:spcPts val="0"/>
                </a:spcAft>
                <a:buNone/>
              </a:pPr>
              <a:r>
                <a:rPr lang="ru" sz="3000" b="1" i="0" u="none" strike="noStrike" cap="none">
                  <a:solidFill>
                    <a:srgbClr val="20345E"/>
                  </a:solidFill>
                  <a:latin typeface="Montserrat"/>
                  <a:ea typeface="Montserrat"/>
                  <a:cs typeface="Montserrat"/>
                  <a:sym typeface="Montserrat"/>
                </a:rPr>
                <a:t>O3</a:t>
              </a:r>
              <a:endParaRPr sz="700"/>
            </a:p>
          </p:txBody>
        </p:sp>
        <p:sp>
          <p:nvSpPr>
            <p:cNvPr id="386" name="Google Shape;386;p41"/>
            <p:cNvSpPr txBox="1"/>
            <p:nvPr/>
          </p:nvSpPr>
          <p:spPr>
            <a:xfrm>
              <a:off x="2416017" y="3837222"/>
              <a:ext cx="10890600" cy="1406400"/>
            </a:xfrm>
            <a:prstGeom prst="rect">
              <a:avLst/>
            </a:prstGeom>
            <a:noFill/>
            <a:ln>
              <a:noFill/>
            </a:ln>
          </p:spPr>
          <p:txBody>
            <a:bodyPr spcFirstLastPara="1" wrap="square" lIns="0" tIns="0" rIns="0" bIns="0" anchor="t" anchorCtr="0">
              <a:spAutoFit/>
            </a:bodyPr>
            <a:lstStyle/>
            <a:p>
              <a:pPr marL="0" marR="0" lvl="0" indent="0" algn="just" rtl="0">
                <a:lnSpc>
                  <a:spcPct val="140013"/>
                </a:lnSpc>
                <a:spcBef>
                  <a:spcPts val="0"/>
                </a:spcBef>
                <a:spcAft>
                  <a:spcPts val="0"/>
                </a:spcAft>
                <a:buNone/>
              </a:pPr>
              <a:r>
                <a:rPr lang="ru" sz="1500" b="1">
                  <a:latin typeface="Montserrat"/>
                  <a:ea typeface="Montserrat"/>
                  <a:cs typeface="Montserrat"/>
                  <a:sym typeface="Montserrat"/>
                </a:rPr>
                <a:t>Vocational Open Online Course (VOOC) infrastructures</a:t>
              </a:r>
              <a:endParaRPr sz="700"/>
            </a:p>
          </p:txBody>
        </p:sp>
        <p:sp>
          <p:nvSpPr>
            <p:cNvPr id="387" name="Google Shape;387;p41"/>
            <p:cNvSpPr txBox="1"/>
            <p:nvPr/>
          </p:nvSpPr>
          <p:spPr>
            <a:xfrm>
              <a:off x="278973" y="6122024"/>
              <a:ext cx="1676100" cy="1172100"/>
            </a:xfrm>
            <a:prstGeom prst="rect">
              <a:avLst/>
            </a:prstGeom>
            <a:noFill/>
            <a:ln>
              <a:noFill/>
            </a:ln>
          </p:spPr>
          <p:txBody>
            <a:bodyPr spcFirstLastPara="1" wrap="square" lIns="0" tIns="0" rIns="0" bIns="0" anchor="t" anchorCtr="0">
              <a:spAutoFit/>
            </a:bodyPr>
            <a:lstStyle/>
            <a:p>
              <a:pPr marL="0" marR="0" lvl="0" indent="0" algn="l" rtl="0">
                <a:lnSpc>
                  <a:spcPct val="140006"/>
                </a:lnSpc>
                <a:spcBef>
                  <a:spcPts val="0"/>
                </a:spcBef>
                <a:spcAft>
                  <a:spcPts val="0"/>
                </a:spcAft>
                <a:buNone/>
              </a:pPr>
              <a:r>
                <a:rPr lang="ru" sz="3000" b="1" i="0" u="none" strike="noStrike" cap="none">
                  <a:solidFill>
                    <a:srgbClr val="EF9F4E"/>
                  </a:solidFill>
                  <a:latin typeface="Montserrat"/>
                  <a:ea typeface="Montserrat"/>
                  <a:cs typeface="Montserrat"/>
                  <a:sym typeface="Montserrat"/>
                </a:rPr>
                <a:t>O4</a:t>
              </a:r>
              <a:endParaRPr sz="700"/>
            </a:p>
          </p:txBody>
        </p:sp>
        <p:sp>
          <p:nvSpPr>
            <p:cNvPr id="388" name="Google Shape;388;p41"/>
            <p:cNvSpPr txBox="1"/>
            <p:nvPr/>
          </p:nvSpPr>
          <p:spPr>
            <a:xfrm>
              <a:off x="2416017" y="5943724"/>
              <a:ext cx="10890600" cy="2226900"/>
            </a:xfrm>
            <a:prstGeom prst="rect">
              <a:avLst/>
            </a:prstGeom>
            <a:noFill/>
            <a:ln>
              <a:noFill/>
            </a:ln>
          </p:spPr>
          <p:txBody>
            <a:bodyPr spcFirstLastPara="1" wrap="square" lIns="0" tIns="0" rIns="0" bIns="0" anchor="t" anchorCtr="0">
              <a:spAutoFit/>
            </a:bodyPr>
            <a:lstStyle/>
            <a:p>
              <a:pPr marL="0" marR="0" lvl="0" indent="0" algn="just" rtl="0">
                <a:lnSpc>
                  <a:spcPct val="140013"/>
                </a:lnSpc>
                <a:spcBef>
                  <a:spcPts val="0"/>
                </a:spcBef>
                <a:spcAft>
                  <a:spcPts val="0"/>
                </a:spcAft>
                <a:buNone/>
              </a:pPr>
              <a:r>
                <a:rPr lang="ru" sz="1500">
                  <a:latin typeface="Montserrat"/>
                  <a:ea typeface="Montserrat"/>
                  <a:cs typeface="Montserrat"/>
                  <a:sym typeface="Montserrat"/>
                </a:rPr>
                <a:t>Framework for the recognition and integration of ML skills, requirements into certification &amp; standardization schemes</a:t>
              </a:r>
              <a:endParaRPr sz="700"/>
            </a:p>
          </p:txBody>
        </p:sp>
        <p:sp>
          <p:nvSpPr>
            <p:cNvPr id="389" name="Google Shape;389;p41"/>
            <p:cNvSpPr txBox="1"/>
            <p:nvPr/>
          </p:nvSpPr>
          <p:spPr>
            <a:xfrm>
              <a:off x="278973" y="1552455"/>
              <a:ext cx="1676100" cy="1172100"/>
            </a:xfrm>
            <a:prstGeom prst="rect">
              <a:avLst/>
            </a:prstGeom>
            <a:noFill/>
            <a:ln>
              <a:noFill/>
            </a:ln>
          </p:spPr>
          <p:txBody>
            <a:bodyPr spcFirstLastPara="1" wrap="square" lIns="0" tIns="0" rIns="0" bIns="0" anchor="t" anchorCtr="0">
              <a:spAutoFit/>
            </a:bodyPr>
            <a:lstStyle/>
            <a:p>
              <a:pPr marL="0" marR="0" lvl="0" indent="0" algn="l" rtl="0">
                <a:lnSpc>
                  <a:spcPct val="137672"/>
                </a:lnSpc>
                <a:spcBef>
                  <a:spcPts val="0"/>
                </a:spcBef>
                <a:spcAft>
                  <a:spcPts val="0"/>
                </a:spcAft>
                <a:buNone/>
              </a:pPr>
              <a:r>
                <a:rPr lang="ru" sz="3000" b="1" i="0" u="none" strike="noStrike" cap="none">
                  <a:solidFill>
                    <a:srgbClr val="EF9F4E"/>
                  </a:solidFill>
                  <a:latin typeface="Montserrat"/>
                  <a:ea typeface="Montserrat"/>
                  <a:cs typeface="Montserrat"/>
                  <a:sym typeface="Montserrat"/>
                </a:rPr>
                <a:t>O2</a:t>
              </a:r>
              <a:endParaRPr sz="700"/>
            </a:p>
          </p:txBody>
        </p:sp>
        <p:sp>
          <p:nvSpPr>
            <p:cNvPr id="390" name="Google Shape;390;p41"/>
            <p:cNvSpPr txBox="1"/>
            <p:nvPr/>
          </p:nvSpPr>
          <p:spPr>
            <a:xfrm>
              <a:off x="2416017" y="1552445"/>
              <a:ext cx="10890600" cy="1406400"/>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ru" sz="1500">
                  <a:latin typeface="Montserrat"/>
                  <a:ea typeface="Montserrat"/>
                  <a:cs typeface="Montserrat"/>
                  <a:sym typeface="Montserrat"/>
                </a:rPr>
                <a:t>MACHINA curriculum structure and Open Educational Resources</a:t>
              </a:r>
              <a:endParaRPr sz="700" b="1"/>
            </a:p>
          </p:txBody>
        </p:sp>
        <p:sp>
          <p:nvSpPr>
            <p:cNvPr id="391" name="Google Shape;391;p41"/>
            <p:cNvSpPr txBox="1"/>
            <p:nvPr/>
          </p:nvSpPr>
          <p:spPr>
            <a:xfrm>
              <a:off x="3947439" y="9269442"/>
              <a:ext cx="10139700" cy="585900"/>
            </a:xfrm>
            <a:prstGeom prst="rect">
              <a:avLst/>
            </a:prstGeom>
            <a:noFill/>
            <a:ln>
              <a:noFill/>
            </a:ln>
          </p:spPr>
          <p:txBody>
            <a:bodyPr spcFirstLastPara="1" wrap="square" lIns="0" tIns="0" rIns="0" bIns="0" anchor="t" anchorCtr="0">
              <a:spAutoFit/>
            </a:bodyPr>
            <a:lstStyle/>
            <a:p>
              <a:pPr marL="0" marR="0" lvl="0" indent="0" algn="l" rtl="0">
                <a:lnSpc>
                  <a:spcPct val="140013"/>
                </a:lnSpc>
                <a:spcBef>
                  <a:spcPts val="0"/>
                </a:spcBef>
                <a:spcAft>
                  <a:spcPts val="0"/>
                </a:spcAft>
                <a:buNone/>
              </a:pPr>
              <a:r>
                <a:rPr lang="ru" sz="1500" b="0" i="0" u="none" strike="noStrike" cap="none">
                  <a:solidFill>
                    <a:srgbClr val="000000"/>
                  </a:solidFill>
                  <a:latin typeface="Montserrat"/>
                  <a:ea typeface="Montserrat"/>
                  <a:cs typeface="Montserrat"/>
                  <a:sym typeface="Montserrat"/>
                </a:rPr>
                <a:t>MACHINA National Information Days</a:t>
              </a:r>
              <a:endParaRPr sz="700"/>
            </a:p>
          </p:txBody>
        </p:sp>
        <p:sp>
          <p:nvSpPr>
            <p:cNvPr id="392" name="Google Shape;392;p41"/>
            <p:cNvSpPr txBox="1"/>
            <p:nvPr/>
          </p:nvSpPr>
          <p:spPr>
            <a:xfrm>
              <a:off x="278973" y="8870730"/>
              <a:ext cx="3442800" cy="1172100"/>
            </a:xfrm>
            <a:prstGeom prst="rect">
              <a:avLst/>
            </a:prstGeom>
            <a:noFill/>
            <a:ln>
              <a:noFill/>
            </a:ln>
          </p:spPr>
          <p:txBody>
            <a:bodyPr spcFirstLastPara="1" wrap="square" lIns="0" tIns="0" rIns="0" bIns="0" anchor="t" anchorCtr="0">
              <a:spAutoFit/>
            </a:bodyPr>
            <a:lstStyle/>
            <a:p>
              <a:pPr marL="0" marR="0" lvl="0" indent="0" algn="l" rtl="0">
                <a:lnSpc>
                  <a:spcPct val="140006"/>
                </a:lnSpc>
                <a:spcBef>
                  <a:spcPts val="0"/>
                </a:spcBef>
                <a:spcAft>
                  <a:spcPts val="0"/>
                </a:spcAft>
                <a:buNone/>
              </a:pPr>
              <a:r>
                <a:rPr lang="ru" sz="3000" b="1" i="0" u="none" strike="noStrike" cap="none">
                  <a:solidFill>
                    <a:srgbClr val="20345E"/>
                  </a:solidFill>
                  <a:latin typeface="Montserrat"/>
                  <a:ea typeface="Montserrat"/>
                  <a:cs typeface="Montserrat"/>
                  <a:sym typeface="Montserrat"/>
                </a:rPr>
                <a:t>E1-E5</a:t>
              </a:r>
              <a:endParaRPr sz="700"/>
            </a:p>
          </p:txBody>
        </p:sp>
      </p:grpSp>
      <p:sp>
        <p:nvSpPr>
          <p:cNvPr id="393" name="Google Shape;393;p41"/>
          <p:cNvSpPr txBox="1"/>
          <p:nvPr/>
        </p:nvSpPr>
        <p:spPr>
          <a:xfrm>
            <a:off x="739939" y="682749"/>
            <a:ext cx="2346300" cy="1108200"/>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ru" sz="3000" b="1" i="0" u="none" strike="noStrike" cap="none">
                <a:solidFill>
                  <a:srgbClr val="20345E"/>
                </a:solidFill>
                <a:latin typeface="Montserrat"/>
                <a:ea typeface="Montserrat"/>
                <a:cs typeface="Montserrat"/>
                <a:sym typeface="Montserrat"/>
              </a:rPr>
              <a:t>MAIN </a:t>
            </a:r>
            <a:endParaRPr sz="700"/>
          </a:p>
          <a:p>
            <a:pPr marL="0" marR="0" lvl="0" indent="0" algn="just" rtl="0">
              <a:lnSpc>
                <a:spcPct val="140000"/>
              </a:lnSpc>
              <a:spcBef>
                <a:spcPts val="0"/>
              </a:spcBef>
              <a:spcAft>
                <a:spcPts val="0"/>
              </a:spcAft>
              <a:buNone/>
            </a:pPr>
            <a:r>
              <a:rPr lang="ru" sz="3000" b="1" i="0" u="none" strike="noStrike" cap="none">
                <a:solidFill>
                  <a:srgbClr val="20345E"/>
                </a:solidFill>
                <a:latin typeface="Montserrat"/>
                <a:ea typeface="Montserrat"/>
                <a:cs typeface="Montserrat"/>
                <a:sym typeface="Montserrat"/>
              </a:rPr>
              <a:t>OUTPUTS</a:t>
            </a:r>
            <a:endParaRPr sz="700"/>
          </a:p>
        </p:txBody>
      </p:sp>
      <p:pic>
        <p:nvPicPr>
          <p:cNvPr id="394" name="Google Shape;394;p41"/>
          <p:cNvPicPr preferRelativeResize="0"/>
          <p:nvPr/>
        </p:nvPicPr>
        <p:blipFill rotWithShape="1">
          <a:blip r:embed="rId8">
            <a:alphaModFix/>
          </a:blip>
          <a:srcRect/>
          <a:stretch/>
        </p:blipFill>
        <p:spPr>
          <a:xfrm rot="10800000">
            <a:off x="5187507" y="4900337"/>
            <a:ext cx="3765485" cy="6118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2">
            <a:alpha val="48630"/>
          </a:schemeClr>
        </a:solidFill>
        <a:effectLst/>
      </p:bgPr>
    </p:bg>
    <p:spTree>
      <p:nvGrpSpPr>
        <p:cNvPr id="1" name="Shape 398"/>
        <p:cNvGrpSpPr/>
        <p:nvPr/>
      </p:nvGrpSpPr>
      <p:grpSpPr>
        <a:xfrm>
          <a:off x="0" y="0"/>
          <a:ext cx="0" cy="0"/>
          <a:chOff x="0" y="0"/>
          <a:chExt cx="0" cy="0"/>
        </a:xfrm>
      </p:grpSpPr>
      <p:grpSp>
        <p:nvGrpSpPr>
          <p:cNvPr id="399" name="Google Shape;399;p42"/>
          <p:cNvGrpSpPr/>
          <p:nvPr/>
        </p:nvGrpSpPr>
        <p:grpSpPr>
          <a:xfrm>
            <a:off x="5949225" y="1201126"/>
            <a:ext cx="2531397" cy="3500773"/>
            <a:chOff x="0" y="0"/>
            <a:chExt cx="1526041" cy="1948229"/>
          </a:xfrm>
        </p:grpSpPr>
        <p:sp>
          <p:nvSpPr>
            <p:cNvPr id="400" name="Google Shape;400;p42"/>
            <p:cNvSpPr/>
            <p:nvPr/>
          </p:nvSpPr>
          <p:spPr>
            <a:xfrm>
              <a:off x="41910" y="43180"/>
              <a:ext cx="1477781" cy="1899969"/>
            </a:xfrm>
            <a:custGeom>
              <a:avLst/>
              <a:gdLst/>
              <a:ahLst/>
              <a:cxnLst/>
              <a:rect l="l" t="t" r="r" b="b"/>
              <a:pathLst>
                <a:path w="1477781" h="1899969" extrusionOk="0">
                  <a:moveTo>
                    <a:pt x="0" y="0"/>
                  </a:moveTo>
                  <a:lnTo>
                    <a:pt x="1477781" y="0"/>
                  </a:lnTo>
                  <a:lnTo>
                    <a:pt x="1477781" y="1899969"/>
                  </a:lnTo>
                  <a:lnTo>
                    <a:pt x="0" y="1899969"/>
                  </a:lnTo>
                  <a:close/>
                </a:path>
              </a:pathLst>
            </a:custGeom>
            <a:solidFill>
              <a:srgbClr val="D9D9D9"/>
            </a:solidFill>
            <a:ln>
              <a:noFill/>
            </a:ln>
          </p:spPr>
        </p:sp>
        <p:sp>
          <p:nvSpPr>
            <p:cNvPr id="401" name="Google Shape;401;p42"/>
            <p:cNvSpPr/>
            <p:nvPr/>
          </p:nvSpPr>
          <p:spPr>
            <a:xfrm>
              <a:off x="35560" y="35560"/>
              <a:ext cx="1490481" cy="1912669"/>
            </a:xfrm>
            <a:custGeom>
              <a:avLst/>
              <a:gdLst/>
              <a:ahLst/>
              <a:cxnLst/>
              <a:rect l="l" t="t" r="r" b="b"/>
              <a:pathLst>
                <a:path w="1490481" h="1912669" extrusionOk="0">
                  <a:moveTo>
                    <a:pt x="1490481" y="1912669"/>
                  </a:moveTo>
                  <a:lnTo>
                    <a:pt x="0" y="1912669"/>
                  </a:lnTo>
                  <a:lnTo>
                    <a:pt x="0" y="0"/>
                  </a:lnTo>
                  <a:lnTo>
                    <a:pt x="1490480" y="0"/>
                  </a:lnTo>
                  <a:lnTo>
                    <a:pt x="1490480" y="1912669"/>
                  </a:lnTo>
                  <a:close/>
                  <a:moveTo>
                    <a:pt x="12700" y="1899969"/>
                  </a:moveTo>
                  <a:lnTo>
                    <a:pt x="1477780" y="1899969"/>
                  </a:lnTo>
                  <a:lnTo>
                    <a:pt x="1477780" y="12700"/>
                  </a:lnTo>
                  <a:lnTo>
                    <a:pt x="12700" y="12700"/>
                  </a:lnTo>
                  <a:lnTo>
                    <a:pt x="12700" y="1899969"/>
                  </a:lnTo>
                  <a:close/>
                </a:path>
              </a:pathLst>
            </a:custGeom>
            <a:solidFill>
              <a:srgbClr val="F6F6F6"/>
            </a:solidFill>
            <a:ln>
              <a:noFill/>
            </a:ln>
          </p:spPr>
        </p:sp>
        <p:sp>
          <p:nvSpPr>
            <p:cNvPr id="402" name="Google Shape;402;p42"/>
            <p:cNvSpPr/>
            <p:nvPr/>
          </p:nvSpPr>
          <p:spPr>
            <a:xfrm>
              <a:off x="0" y="0"/>
              <a:ext cx="1477781" cy="1899969"/>
            </a:xfrm>
            <a:custGeom>
              <a:avLst/>
              <a:gdLst/>
              <a:ahLst/>
              <a:cxnLst/>
              <a:rect l="l" t="t" r="r" b="b"/>
              <a:pathLst>
                <a:path w="1477781" h="1899969" extrusionOk="0">
                  <a:moveTo>
                    <a:pt x="0" y="0"/>
                  </a:moveTo>
                  <a:lnTo>
                    <a:pt x="1477781" y="0"/>
                  </a:lnTo>
                  <a:lnTo>
                    <a:pt x="1477781" y="1899969"/>
                  </a:lnTo>
                  <a:lnTo>
                    <a:pt x="0" y="1899969"/>
                  </a:lnTo>
                  <a:close/>
                </a:path>
              </a:pathLst>
            </a:custGeom>
            <a:solidFill>
              <a:srgbClr val="FFFFFF"/>
            </a:solidFill>
            <a:ln>
              <a:noFill/>
            </a:ln>
          </p:spPr>
        </p:sp>
      </p:grpSp>
      <p:pic>
        <p:nvPicPr>
          <p:cNvPr id="403" name="Google Shape;403;p42"/>
          <p:cNvPicPr preferRelativeResize="0"/>
          <p:nvPr/>
        </p:nvPicPr>
        <p:blipFill rotWithShape="1">
          <a:blip r:embed="rId3">
            <a:alphaModFix/>
          </a:blip>
          <a:srcRect/>
          <a:stretch/>
        </p:blipFill>
        <p:spPr>
          <a:xfrm>
            <a:off x="6137612" y="1307261"/>
            <a:ext cx="2154537" cy="3288552"/>
          </a:xfrm>
          <a:prstGeom prst="rect">
            <a:avLst/>
          </a:prstGeom>
          <a:noFill/>
          <a:ln>
            <a:noFill/>
          </a:ln>
        </p:spPr>
      </p:pic>
      <p:sp>
        <p:nvSpPr>
          <p:cNvPr id="404" name="Google Shape;404;p42"/>
          <p:cNvSpPr/>
          <p:nvPr/>
        </p:nvSpPr>
        <p:spPr>
          <a:xfrm>
            <a:off x="0" y="409075"/>
            <a:ext cx="9139971" cy="210693"/>
          </a:xfrm>
          <a:custGeom>
            <a:avLst/>
            <a:gdLst/>
            <a:ahLst/>
            <a:cxnLst/>
            <a:rect l="l" t="t" r="r" b="b"/>
            <a:pathLst>
              <a:path w="6671512" h="152400" extrusionOk="0">
                <a:moveTo>
                  <a:pt x="0" y="0"/>
                </a:moveTo>
                <a:lnTo>
                  <a:pt x="6671512" y="0"/>
                </a:lnTo>
                <a:lnTo>
                  <a:pt x="6671512" y="152400"/>
                </a:lnTo>
                <a:lnTo>
                  <a:pt x="0" y="152400"/>
                </a:lnTo>
                <a:close/>
              </a:path>
            </a:pathLst>
          </a:custGeom>
          <a:solidFill>
            <a:srgbClr val="FFFFFF"/>
          </a:solidFill>
          <a:ln>
            <a:noFill/>
          </a:ln>
        </p:spPr>
      </p:sp>
      <p:sp>
        <p:nvSpPr>
          <p:cNvPr id="405" name="Google Shape;405;p42"/>
          <p:cNvSpPr/>
          <p:nvPr/>
        </p:nvSpPr>
        <p:spPr>
          <a:xfrm>
            <a:off x="-73539" y="5037380"/>
            <a:ext cx="9290080" cy="212217"/>
          </a:xfrm>
          <a:custGeom>
            <a:avLst/>
            <a:gdLst/>
            <a:ahLst/>
            <a:cxnLst/>
            <a:rect l="l" t="t" r="r" b="b"/>
            <a:pathLst>
              <a:path w="6671512" h="152400" extrusionOk="0">
                <a:moveTo>
                  <a:pt x="0" y="0"/>
                </a:moveTo>
                <a:lnTo>
                  <a:pt x="6671512" y="0"/>
                </a:lnTo>
                <a:lnTo>
                  <a:pt x="6671512" y="152400"/>
                </a:lnTo>
                <a:lnTo>
                  <a:pt x="0" y="152400"/>
                </a:lnTo>
                <a:close/>
              </a:path>
            </a:pathLst>
          </a:custGeom>
          <a:solidFill>
            <a:srgbClr val="FFFFFF"/>
          </a:solidFill>
          <a:ln>
            <a:noFill/>
          </a:ln>
        </p:spPr>
      </p:sp>
      <p:pic>
        <p:nvPicPr>
          <p:cNvPr id="406" name="Google Shape;406;p42"/>
          <p:cNvPicPr preferRelativeResize="0"/>
          <p:nvPr/>
        </p:nvPicPr>
        <p:blipFill rotWithShape="1">
          <a:blip r:embed="rId4">
            <a:alphaModFix/>
          </a:blip>
          <a:srcRect/>
          <a:stretch/>
        </p:blipFill>
        <p:spPr>
          <a:xfrm>
            <a:off x="-122006" y="-597374"/>
            <a:ext cx="1630700" cy="1543050"/>
          </a:xfrm>
          <a:prstGeom prst="rect">
            <a:avLst/>
          </a:prstGeom>
          <a:noFill/>
          <a:ln>
            <a:noFill/>
          </a:ln>
        </p:spPr>
      </p:pic>
      <p:pic>
        <p:nvPicPr>
          <p:cNvPr id="407" name="Google Shape;407;p42"/>
          <p:cNvPicPr preferRelativeResize="0"/>
          <p:nvPr/>
        </p:nvPicPr>
        <p:blipFill rotWithShape="1">
          <a:blip r:embed="rId4">
            <a:alphaModFix/>
          </a:blip>
          <a:srcRect/>
          <a:stretch/>
        </p:blipFill>
        <p:spPr>
          <a:xfrm>
            <a:off x="1831683" y="-597374"/>
            <a:ext cx="1630700" cy="1543050"/>
          </a:xfrm>
          <a:prstGeom prst="rect">
            <a:avLst/>
          </a:prstGeom>
          <a:noFill/>
          <a:ln>
            <a:noFill/>
          </a:ln>
        </p:spPr>
      </p:pic>
      <p:pic>
        <p:nvPicPr>
          <p:cNvPr id="408" name="Google Shape;408;p42"/>
          <p:cNvPicPr preferRelativeResize="0"/>
          <p:nvPr/>
        </p:nvPicPr>
        <p:blipFill rotWithShape="1">
          <a:blip r:embed="rId4">
            <a:alphaModFix/>
          </a:blip>
          <a:srcRect/>
          <a:stretch/>
        </p:blipFill>
        <p:spPr>
          <a:xfrm>
            <a:off x="3756650" y="-597374"/>
            <a:ext cx="1630700" cy="1543050"/>
          </a:xfrm>
          <a:prstGeom prst="rect">
            <a:avLst/>
          </a:prstGeom>
          <a:noFill/>
          <a:ln>
            <a:noFill/>
          </a:ln>
        </p:spPr>
      </p:pic>
      <p:sp>
        <p:nvSpPr>
          <p:cNvPr id="409" name="Google Shape;409;p42"/>
          <p:cNvSpPr txBox="1"/>
          <p:nvPr/>
        </p:nvSpPr>
        <p:spPr>
          <a:xfrm>
            <a:off x="287675" y="345075"/>
            <a:ext cx="8647200" cy="338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ru" sz="2200" b="1">
                <a:solidFill>
                  <a:srgbClr val="273755"/>
                </a:solidFill>
                <a:latin typeface="Montserrat"/>
                <a:ea typeface="Montserrat"/>
                <a:cs typeface="Montserrat"/>
                <a:sym typeface="Montserrat"/>
              </a:rPr>
              <a:t>O3: VOCATIONAL OPEN ONLINE COURSE INFRASTRUCTURE</a:t>
            </a:r>
            <a:endParaRPr sz="300"/>
          </a:p>
        </p:txBody>
      </p:sp>
      <p:sp>
        <p:nvSpPr>
          <p:cNvPr id="410" name="Google Shape;410;p42"/>
          <p:cNvSpPr txBox="1"/>
          <p:nvPr/>
        </p:nvSpPr>
        <p:spPr>
          <a:xfrm>
            <a:off x="125432" y="1199563"/>
            <a:ext cx="4254000" cy="3078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ru" sz="2000" b="0" i="0" u="sng" strike="noStrike" cap="none">
                <a:solidFill>
                  <a:srgbClr val="000000"/>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VOOC Infrastructures</a:t>
            </a:r>
            <a:endParaRPr sz="2000" b="0" i="0" u="sng" strike="noStrike" cap="none">
              <a:solidFill>
                <a:srgbClr val="000000"/>
              </a:solidFill>
              <a:latin typeface="Montserrat"/>
              <a:ea typeface="Montserrat"/>
              <a:cs typeface="Montserrat"/>
              <a:sym typeface="Montserrat"/>
            </a:endParaRPr>
          </a:p>
        </p:txBody>
      </p:sp>
      <p:sp>
        <p:nvSpPr>
          <p:cNvPr id="411" name="Google Shape;411;p42"/>
          <p:cNvSpPr txBox="1"/>
          <p:nvPr/>
        </p:nvSpPr>
        <p:spPr>
          <a:xfrm>
            <a:off x="557175" y="1761275"/>
            <a:ext cx="4830300" cy="3047700"/>
          </a:xfrm>
          <a:prstGeom prst="rect">
            <a:avLst/>
          </a:prstGeom>
          <a:noFill/>
          <a:ln>
            <a:noFill/>
          </a:ln>
        </p:spPr>
        <p:txBody>
          <a:bodyPr spcFirstLastPara="1" wrap="square" lIns="91425" tIns="91425" rIns="91425" bIns="91425" anchor="t" anchorCtr="0">
            <a:spAutoFit/>
          </a:bodyPr>
          <a:lstStyle/>
          <a:p>
            <a:pPr marL="179999" lvl="1" indent="-222250" algn="just" rtl="0">
              <a:lnSpc>
                <a:spcPct val="130000"/>
              </a:lnSpc>
              <a:spcBef>
                <a:spcPts val="0"/>
              </a:spcBef>
              <a:spcAft>
                <a:spcPts val="0"/>
              </a:spcAft>
              <a:buClr>
                <a:schemeClr val="dk1"/>
              </a:buClr>
              <a:buSzPts val="1400"/>
              <a:buChar char="•"/>
            </a:pPr>
            <a:r>
              <a:rPr lang="ru">
                <a:solidFill>
                  <a:schemeClr val="dk1"/>
                </a:solidFill>
                <a:latin typeface="Montserrat"/>
                <a:ea typeface="Montserrat"/>
                <a:cs typeface="Montserrat"/>
                <a:sym typeface="Montserrat"/>
              </a:rPr>
              <a:t>The MACHINA VOOC acts as a wide access delivery method for the project’s curriculum on Machine Learning. </a:t>
            </a:r>
            <a:endParaRPr sz="600">
              <a:solidFill>
                <a:schemeClr val="dk1"/>
              </a:solidFill>
            </a:endParaRPr>
          </a:p>
          <a:p>
            <a:pPr marL="179999" lvl="1" indent="-222250" algn="just" rtl="0">
              <a:lnSpc>
                <a:spcPct val="130000"/>
              </a:lnSpc>
              <a:spcBef>
                <a:spcPts val="0"/>
              </a:spcBef>
              <a:spcAft>
                <a:spcPts val="0"/>
              </a:spcAft>
              <a:buClr>
                <a:schemeClr val="dk1"/>
              </a:buClr>
              <a:buSzPts val="1400"/>
              <a:buChar char="•"/>
            </a:pPr>
            <a:r>
              <a:rPr lang="ru">
                <a:solidFill>
                  <a:schemeClr val="dk1"/>
                </a:solidFill>
                <a:latin typeface="Montserrat"/>
                <a:ea typeface="Montserrat"/>
                <a:cs typeface="Montserrat"/>
                <a:sym typeface="Montserrat"/>
              </a:rPr>
              <a:t>That’s is a flexible, self-guided e-learning scheme that reflects the structure of the MACHINA curriculum and comprises versatile training and assessment materials, including presentation files, video lectures, infographics, practical exercises, case studies, and multiple-choice questionnaires. </a:t>
            </a:r>
            <a:endParaRPr sz="600">
              <a:solidFill>
                <a:schemeClr val="dk1"/>
              </a:solidFill>
            </a:endParaRPr>
          </a:p>
          <a:p>
            <a:pPr marL="179999" lvl="0" indent="-133350" algn="l" rtl="0">
              <a:spcBef>
                <a:spcPts val="0"/>
              </a:spcBef>
              <a:spcAft>
                <a:spcPts val="0"/>
              </a:spcAft>
              <a:buNone/>
            </a:pPr>
            <a:endParaRPr sz="4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2">
            <a:alpha val="48630"/>
          </a:schemeClr>
        </a:solidFill>
        <a:effectLst/>
      </p:bgPr>
    </p:bg>
    <p:spTree>
      <p:nvGrpSpPr>
        <p:cNvPr id="1" name="Shape 415"/>
        <p:cNvGrpSpPr/>
        <p:nvPr/>
      </p:nvGrpSpPr>
      <p:grpSpPr>
        <a:xfrm>
          <a:off x="0" y="0"/>
          <a:ext cx="0" cy="0"/>
          <a:chOff x="0" y="0"/>
          <a:chExt cx="0" cy="0"/>
        </a:xfrm>
      </p:grpSpPr>
      <p:grpSp>
        <p:nvGrpSpPr>
          <p:cNvPr id="416" name="Google Shape;416;p43"/>
          <p:cNvGrpSpPr/>
          <p:nvPr/>
        </p:nvGrpSpPr>
        <p:grpSpPr>
          <a:xfrm>
            <a:off x="4932588" y="2788400"/>
            <a:ext cx="3466536" cy="2089059"/>
            <a:chOff x="0" y="0"/>
            <a:chExt cx="2726550" cy="1639635"/>
          </a:xfrm>
        </p:grpSpPr>
        <p:sp>
          <p:nvSpPr>
            <p:cNvPr id="417" name="Google Shape;417;p43"/>
            <p:cNvSpPr/>
            <p:nvPr/>
          </p:nvSpPr>
          <p:spPr>
            <a:xfrm>
              <a:off x="41910" y="43180"/>
              <a:ext cx="2678290" cy="1591375"/>
            </a:xfrm>
            <a:custGeom>
              <a:avLst/>
              <a:gdLst/>
              <a:ahLst/>
              <a:cxnLst/>
              <a:rect l="l" t="t" r="r" b="b"/>
              <a:pathLst>
                <a:path w="2678290" h="1591375" extrusionOk="0">
                  <a:moveTo>
                    <a:pt x="0" y="0"/>
                  </a:moveTo>
                  <a:lnTo>
                    <a:pt x="2678290" y="0"/>
                  </a:lnTo>
                  <a:lnTo>
                    <a:pt x="2678290" y="1591375"/>
                  </a:lnTo>
                  <a:lnTo>
                    <a:pt x="0" y="1591375"/>
                  </a:lnTo>
                  <a:close/>
                </a:path>
              </a:pathLst>
            </a:custGeom>
            <a:solidFill>
              <a:srgbClr val="D9D9D9"/>
            </a:solidFill>
            <a:ln>
              <a:noFill/>
            </a:ln>
          </p:spPr>
        </p:sp>
        <p:sp>
          <p:nvSpPr>
            <p:cNvPr id="418" name="Google Shape;418;p43"/>
            <p:cNvSpPr/>
            <p:nvPr/>
          </p:nvSpPr>
          <p:spPr>
            <a:xfrm>
              <a:off x="35560" y="35560"/>
              <a:ext cx="2690990" cy="1604075"/>
            </a:xfrm>
            <a:custGeom>
              <a:avLst/>
              <a:gdLst/>
              <a:ahLst/>
              <a:cxnLst/>
              <a:rect l="l" t="t" r="r" b="b"/>
              <a:pathLst>
                <a:path w="2690990" h="1604075" extrusionOk="0">
                  <a:moveTo>
                    <a:pt x="2690990" y="1604075"/>
                  </a:moveTo>
                  <a:lnTo>
                    <a:pt x="0" y="1604075"/>
                  </a:lnTo>
                  <a:lnTo>
                    <a:pt x="0" y="0"/>
                  </a:lnTo>
                  <a:lnTo>
                    <a:pt x="2690990" y="0"/>
                  </a:lnTo>
                  <a:lnTo>
                    <a:pt x="2690990" y="1604075"/>
                  </a:lnTo>
                  <a:close/>
                  <a:moveTo>
                    <a:pt x="12700" y="1591375"/>
                  </a:moveTo>
                  <a:lnTo>
                    <a:pt x="2678290" y="1591375"/>
                  </a:lnTo>
                  <a:lnTo>
                    <a:pt x="2678290" y="12700"/>
                  </a:lnTo>
                  <a:lnTo>
                    <a:pt x="12700" y="12700"/>
                  </a:lnTo>
                  <a:lnTo>
                    <a:pt x="12700" y="1591375"/>
                  </a:lnTo>
                  <a:close/>
                </a:path>
              </a:pathLst>
            </a:custGeom>
            <a:solidFill>
              <a:srgbClr val="F6F6F6"/>
            </a:solidFill>
            <a:ln>
              <a:noFill/>
            </a:ln>
          </p:spPr>
        </p:sp>
        <p:sp>
          <p:nvSpPr>
            <p:cNvPr id="419" name="Google Shape;419;p43"/>
            <p:cNvSpPr/>
            <p:nvPr/>
          </p:nvSpPr>
          <p:spPr>
            <a:xfrm>
              <a:off x="0" y="0"/>
              <a:ext cx="2678290" cy="1591375"/>
            </a:xfrm>
            <a:custGeom>
              <a:avLst/>
              <a:gdLst/>
              <a:ahLst/>
              <a:cxnLst/>
              <a:rect l="l" t="t" r="r" b="b"/>
              <a:pathLst>
                <a:path w="2678290" h="1591375" extrusionOk="0">
                  <a:moveTo>
                    <a:pt x="0" y="0"/>
                  </a:moveTo>
                  <a:lnTo>
                    <a:pt x="2678290" y="0"/>
                  </a:lnTo>
                  <a:lnTo>
                    <a:pt x="2678290" y="1591375"/>
                  </a:lnTo>
                  <a:lnTo>
                    <a:pt x="0" y="1591375"/>
                  </a:lnTo>
                  <a:close/>
                </a:path>
              </a:pathLst>
            </a:custGeom>
            <a:solidFill>
              <a:srgbClr val="FFFFFF"/>
            </a:solidFill>
            <a:ln>
              <a:noFill/>
            </a:ln>
          </p:spPr>
        </p:sp>
      </p:grpSp>
      <p:pic>
        <p:nvPicPr>
          <p:cNvPr id="420" name="Google Shape;420;p43"/>
          <p:cNvPicPr preferRelativeResize="0"/>
          <p:nvPr/>
        </p:nvPicPr>
        <p:blipFill rotWithShape="1">
          <a:blip r:embed="rId3">
            <a:alphaModFix/>
          </a:blip>
          <a:srcRect/>
          <a:stretch/>
        </p:blipFill>
        <p:spPr>
          <a:xfrm>
            <a:off x="5061787" y="2921375"/>
            <a:ext cx="3207905" cy="1823053"/>
          </a:xfrm>
          <a:prstGeom prst="rect">
            <a:avLst/>
          </a:prstGeom>
          <a:noFill/>
          <a:ln>
            <a:noFill/>
          </a:ln>
        </p:spPr>
      </p:pic>
      <p:sp>
        <p:nvSpPr>
          <p:cNvPr id="421" name="Google Shape;421;p43"/>
          <p:cNvSpPr/>
          <p:nvPr/>
        </p:nvSpPr>
        <p:spPr>
          <a:xfrm>
            <a:off x="0" y="409075"/>
            <a:ext cx="9139971" cy="210693"/>
          </a:xfrm>
          <a:custGeom>
            <a:avLst/>
            <a:gdLst/>
            <a:ahLst/>
            <a:cxnLst/>
            <a:rect l="l" t="t" r="r" b="b"/>
            <a:pathLst>
              <a:path w="6671512" h="152400" extrusionOk="0">
                <a:moveTo>
                  <a:pt x="0" y="0"/>
                </a:moveTo>
                <a:lnTo>
                  <a:pt x="6671512" y="0"/>
                </a:lnTo>
                <a:lnTo>
                  <a:pt x="6671512" y="152400"/>
                </a:lnTo>
                <a:lnTo>
                  <a:pt x="0" y="152400"/>
                </a:lnTo>
                <a:close/>
              </a:path>
            </a:pathLst>
          </a:custGeom>
          <a:solidFill>
            <a:srgbClr val="FFFFFF"/>
          </a:solidFill>
          <a:ln>
            <a:noFill/>
          </a:ln>
        </p:spPr>
      </p:sp>
      <p:sp>
        <p:nvSpPr>
          <p:cNvPr id="422" name="Google Shape;422;p43"/>
          <p:cNvSpPr/>
          <p:nvPr/>
        </p:nvSpPr>
        <p:spPr>
          <a:xfrm>
            <a:off x="-73539" y="5037380"/>
            <a:ext cx="9290080" cy="212217"/>
          </a:xfrm>
          <a:custGeom>
            <a:avLst/>
            <a:gdLst/>
            <a:ahLst/>
            <a:cxnLst/>
            <a:rect l="l" t="t" r="r" b="b"/>
            <a:pathLst>
              <a:path w="6671512" h="152400" extrusionOk="0">
                <a:moveTo>
                  <a:pt x="0" y="0"/>
                </a:moveTo>
                <a:lnTo>
                  <a:pt x="6671512" y="0"/>
                </a:lnTo>
                <a:lnTo>
                  <a:pt x="6671512" y="152400"/>
                </a:lnTo>
                <a:lnTo>
                  <a:pt x="0" y="152400"/>
                </a:lnTo>
                <a:close/>
              </a:path>
            </a:pathLst>
          </a:custGeom>
          <a:solidFill>
            <a:srgbClr val="FFFFFF"/>
          </a:solidFill>
          <a:ln>
            <a:noFill/>
          </a:ln>
        </p:spPr>
      </p:sp>
      <p:pic>
        <p:nvPicPr>
          <p:cNvPr id="423" name="Google Shape;423;p43"/>
          <p:cNvPicPr preferRelativeResize="0"/>
          <p:nvPr/>
        </p:nvPicPr>
        <p:blipFill rotWithShape="1">
          <a:blip r:embed="rId4">
            <a:alphaModFix/>
          </a:blip>
          <a:srcRect/>
          <a:stretch/>
        </p:blipFill>
        <p:spPr>
          <a:xfrm>
            <a:off x="-122006" y="-597374"/>
            <a:ext cx="1630700" cy="1543050"/>
          </a:xfrm>
          <a:prstGeom prst="rect">
            <a:avLst/>
          </a:prstGeom>
          <a:noFill/>
          <a:ln>
            <a:noFill/>
          </a:ln>
        </p:spPr>
      </p:pic>
      <p:pic>
        <p:nvPicPr>
          <p:cNvPr id="424" name="Google Shape;424;p43"/>
          <p:cNvPicPr preferRelativeResize="0"/>
          <p:nvPr/>
        </p:nvPicPr>
        <p:blipFill rotWithShape="1">
          <a:blip r:embed="rId4">
            <a:alphaModFix/>
          </a:blip>
          <a:srcRect/>
          <a:stretch/>
        </p:blipFill>
        <p:spPr>
          <a:xfrm>
            <a:off x="1831683" y="-597374"/>
            <a:ext cx="1630700" cy="1543050"/>
          </a:xfrm>
          <a:prstGeom prst="rect">
            <a:avLst/>
          </a:prstGeom>
          <a:noFill/>
          <a:ln>
            <a:noFill/>
          </a:ln>
        </p:spPr>
      </p:pic>
      <p:pic>
        <p:nvPicPr>
          <p:cNvPr id="425" name="Google Shape;425;p43"/>
          <p:cNvPicPr preferRelativeResize="0"/>
          <p:nvPr/>
        </p:nvPicPr>
        <p:blipFill rotWithShape="1">
          <a:blip r:embed="rId4">
            <a:alphaModFix/>
          </a:blip>
          <a:srcRect/>
          <a:stretch/>
        </p:blipFill>
        <p:spPr>
          <a:xfrm>
            <a:off x="3756650" y="-597374"/>
            <a:ext cx="1630700" cy="1543050"/>
          </a:xfrm>
          <a:prstGeom prst="rect">
            <a:avLst/>
          </a:prstGeom>
          <a:noFill/>
          <a:ln>
            <a:noFill/>
          </a:ln>
        </p:spPr>
      </p:pic>
      <p:sp>
        <p:nvSpPr>
          <p:cNvPr id="426" name="Google Shape;426;p43"/>
          <p:cNvSpPr txBox="1"/>
          <p:nvPr/>
        </p:nvSpPr>
        <p:spPr>
          <a:xfrm>
            <a:off x="5228272" y="1203613"/>
            <a:ext cx="2875200" cy="2772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ru" sz="1800" b="0" i="0" u="sng" strike="noStrike" cap="none">
                <a:solidFill>
                  <a:srgbClr val="000000"/>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Videos on YouTube</a:t>
            </a:r>
            <a:endParaRPr sz="1800" b="0" i="0" u="sng" strike="noStrike" cap="none">
              <a:solidFill>
                <a:srgbClr val="000000"/>
              </a:solidFill>
              <a:latin typeface="Montserrat"/>
              <a:ea typeface="Montserrat"/>
              <a:cs typeface="Montserrat"/>
              <a:sym typeface="Montserrat"/>
            </a:endParaRPr>
          </a:p>
        </p:txBody>
      </p:sp>
      <p:sp>
        <p:nvSpPr>
          <p:cNvPr id="427" name="Google Shape;427;p43"/>
          <p:cNvSpPr txBox="1"/>
          <p:nvPr/>
        </p:nvSpPr>
        <p:spPr>
          <a:xfrm>
            <a:off x="5001638" y="1668875"/>
            <a:ext cx="3328200" cy="905100"/>
          </a:xfrm>
          <a:prstGeom prst="rect">
            <a:avLst/>
          </a:prstGeom>
          <a:noFill/>
          <a:ln>
            <a:noFill/>
          </a:ln>
        </p:spPr>
        <p:txBody>
          <a:bodyPr spcFirstLastPara="1" wrap="square" lIns="91425" tIns="91425" rIns="91425" bIns="91425" anchor="t" anchorCtr="0">
            <a:spAutoFit/>
          </a:bodyPr>
          <a:lstStyle/>
          <a:p>
            <a:pPr marL="0" lvl="0" indent="0" algn="just" rtl="0">
              <a:lnSpc>
                <a:spcPct val="130008"/>
              </a:lnSpc>
              <a:spcBef>
                <a:spcPts val="0"/>
              </a:spcBef>
              <a:spcAft>
                <a:spcPts val="0"/>
              </a:spcAft>
              <a:buNone/>
            </a:pPr>
            <a:r>
              <a:rPr lang="ru" sz="1300">
                <a:solidFill>
                  <a:schemeClr val="dk1"/>
                </a:solidFill>
                <a:latin typeface="Montserrat"/>
                <a:ea typeface="Montserrat"/>
                <a:cs typeface="Montserrat"/>
                <a:sym typeface="Montserrat"/>
              </a:rPr>
              <a:t>Videos created for each of the 6 units, which are published on YouTube and have subtitles in 6 languages.</a:t>
            </a:r>
            <a:endParaRPr sz="900"/>
          </a:p>
        </p:txBody>
      </p:sp>
      <p:pic>
        <p:nvPicPr>
          <p:cNvPr id="428" name="Google Shape;428;p43"/>
          <p:cNvPicPr preferRelativeResize="0"/>
          <p:nvPr/>
        </p:nvPicPr>
        <p:blipFill rotWithShape="1">
          <a:blip r:embed="rId6">
            <a:alphaModFix/>
          </a:blip>
          <a:srcRect/>
          <a:stretch/>
        </p:blipFill>
        <p:spPr>
          <a:xfrm>
            <a:off x="1269866" y="3012356"/>
            <a:ext cx="2380315" cy="1466634"/>
          </a:xfrm>
          <a:prstGeom prst="rect">
            <a:avLst/>
          </a:prstGeom>
          <a:noFill/>
          <a:ln>
            <a:noFill/>
          </a:ln>
        </p:spPr>
      </p:pic>
      <p:pic>
        <p:nvPicPr>
          <p:cNvPr id="429" name="Google Shape;429;p43"/>
          <p:cNvPicPr preferRelativeResize="0"/>
          <p:nvPr/>
        </p:nvPicPr>
        <p:blipFill rotWithShape="1">
          <a:blip r:embed="rId7">
            <a:alphaModFix/>
          </a:blip>
          <a:srcRect/>
          <a:stretch/>
        </p:blipFill>
        <p:spPr>
          <a:xfrm>
            <a:off x="949874" y="2893077"/>
            <a:ext cx="3020299" cy="1903774"/>
          </a:xfrm>
          <a:prstGeom prst="rect">
            <a:avLst/>
          </a:prstGeom>
          <a:noFill/>
          <a:ln>
            <a:noFill/>
          </a:ln>
        </p:spPr>
      </p:pic>
      <p:sp>
        <p:nvSpPr>
          <p:cNvPr id="430" name="Google Shape;430;p43"/>
          <p:cNvSpPr txBox="1"/>
          <p:nvPr/>
        </p:nvSpPr>
        <p:spPr>
          <a:xfrm>
            <a:off x="196977" y="1203625"/>
            <a:ext cx="4526100" cy="2772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ru" sz="1800" u="sng">
                <a:solidFill>
                  <a:schemeClr val="dk1"/>
                </a:solidFill>
                <a:latin typeface="Montserrat"/>
                <a:ea typeface="Montserrat"/>
                <a:cs typeface="Montserrat"/>
                <a:sym typeface="Montserrat"/>
                <a:hlinkClick r:id="rId8">
                  <a:extLst>
                    <a:ext uri="{A12FA001-AC4F-418D-AE19-62706E023703}">
                      <ahyp:hlinkClr xmlns:ahyp="http://schemas.microsoft.com/office/drawing/2018/hyperlinkcolor" val="tx"/>
                    </a:ext>
                  </a:extLst>
                </a:hlinkClick>
              </a:rPr>
              <a:t>MACHINA Pilot Online Course</a:t>
            </a:r>
            <a:endParaRPr sz="1800" b="0" i="0" u="sng" strike="noStrike" cap="none">
              <a:solidFill>
                <a:schemeClr val="dk1"/>
              </a:solidFill>
              <a:latin typeface="Montserrat"/>
              <a:ea typeface="Montserrat"/>
              <a:cs typeface="Montserrat"/>
              <a:sym typeface="Montserrat"/>
            </a:endParaRPr>
          </a:p>
        </p:txBody>
      </p:sp>
      <p:sp>
        <p:nvSpPr>
          <p:cNvPr id="431" name="Google Shape;431;p43"/>
          <p:cNvSpPr txBox="1"/>
          <p:nvPr/>
        </p:nvSpPr>
        <p:spPr>
          <a:xfrm>
            <a:off x="1100875" y="1747438"/>
            <a:ext cx="2718300" cy="905100"/>
          </a:xfrm>
          <a:prstGeom prst="rect">
            <a:avLst/>
          </a:prstGeom>
          <a:noFill/>
          <a:ln>
            <a:noFill/>
          </a:ln>
        </p:spPr>
        <p:txBody>
          <a:bodyPr spcFirstLastPara="1" wrap="square" lIns="91425" tIns="91425" rIns="91425" bIns="91425" anchor="t" anchorCtr="0">
            <a:spAutoFit/>
          </a:bodyPr>
          <a:lstStyle/>
          <a:p>
            <a:pPr marL="0" lvl="0" indent="0" algn="just" rtl="0">
              <a:lnSpc>
                <a:spcPct val="130008"/>
              </a:lnSpc>
              <a:spcBef>
                <a:spcPts val="0"/>
              </a:spcBef>
              <a:spcAft>
                <a:spcPts val="0"/>
              </a:spcAft>
              <a:buNone/>
            </a:pPr>
            <a:r>
              <a:rPr lang="ru" sz="1300">
                <a:solidFill>
                  <a:schemeClr val="dk1"/>
                </a:solidFill>
                <a:latin typeface="Montserrat"/>
                <a:ea typeface="Montserrat"/>
                <a:cs typeface="Montserrat"/>
                <a:sym typeface="Montserrat"/>
              </a:rPr>
              <a:t>It was available from 9 May to 3 June 2022. Participation in the online course was entirely free.</a:t>
            </a:r>
            <a:endParaRPr sz="1300">
              <a:solidFill>
                <a:schemeClr val="dk1"/>
              </a:solidFill>
              <a:latin typeface="Montserrat"/>
              <a:ea typeface="Montserrat"/>
              <a:cs typeface="Montserrat"/>
              <a:sym typeface="Montserrat"/>
            </a:endParaRPr>
          </a:p>
        </p:txBody>
      </p:sp>
      <p:sp>
        <p:nvSpPr>
          <p:cNvPr id="432" name="Google Shape;432;p43"/>
          <p:cNvSpPr txBox="1"/>
          <p:nvPr/>
        </p:nvSpPr>
        <p:spPr>
          <a:xfrm>
            <a:off x="287675" y="345075"/>
            <a:ext cx="8647200" cy="338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ru" sz="2200" b="1">
                <a:solidFill>
                  <a:srgbClr val="273755"/>
                </a:solidFill>
                <a:latin typeface="Montserrat"/>
                <a:ea typeface="Montserrat"/>
                <a:cs typeface="Montserrat"/>
                <a:sym typeface="Montserrat"/>
              </a:rPr>
              <a:t>O3: VOCATIONAL OPEN ONLINE COURSE INFRASTRUCTURE</a:t>
            </a:r>
            <a:endParaRPr sz="3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pic>
        <p:nvPicPr>
          <p:cNvPr id="437" name="Google Shape;437;p44"/>
          <p:cNvPicPr preferRelativeResize="0"/>
          <p:nvPr/>
        </p:nvPicPr>
        <p:blipFill rotWithShape="1">
          <a:blip r:embed="rId3">
            <a:alphaModFix/>
          </a:blip>
          <a:srcRect/>
          <a:stretch/>
        </p:blipFill>
        <p:spPr>
          <a:xfrm>
            <a:off x="-327276" y="2215649"/>
            <a:ext cx="3538545" cy="3979617"/>
          </a:xfrm>
          <a:prstGeom prst="rect">
            <a:avLst/>
          </a:prstGeom>
          <a:noFill/>
          <a:ln>
            <a:noFill/>
          </a:ln>
        </p:spPr>
      </p:pic>
      <p:pic>
        <p:nvPicPr>
          <p:cNvPr id="438" name="Google Shape;438;p44"/>
          <p:cNvPicPr preferRelativeResize="0"/>
          <p:nvPr/>
        </p:nvPicPr>
        <p:blipFill rotWithShape="1">
          <a:blip r:embed="rId4">
            <a:alphaModFix/>
          </a:blip>
          <a:srcRect/>
          <a:stretch/>
        </p:blipFill>
        <p:spPr>
          <a:xfrm>
            <a:off x="409735" y="2441996"/>
            <a:ext cx="2357145" cy="2576114"/>
          </a:xfrm>
          <a:prstGeom prst="rect">
            <a:avLst/>
          </a:prstGeom>
          <a:noFill/>
          <a:ln>
            <a:noFill/>
          </a:ln>
        </p:spPr>
      </p:pic>
      <p:pic>
        <p:nvPicPr>
          <p:cNvPr id="439" name="Google Shape;439;p44"/>
          <p:cNvPicPr preferRelativeResize="0"/>
          <p:nvPr/>
        </p:nvPicPr>
        <p:blipFill rotWithShape="1">
          <a:blip r:embed="rId5">
            <a:alphaModFix/>
          </a:blip>
          <a:srcRect/>
          <a:stretch/>
        </p:blipFill>
        <p:spPr>
          <a:xfrm rot="1308867">
            <a:off x="2080465" y="2279326"/>
            <a:ext cx="405409" cy="325340"/>
          </a:xfrm>
          <a:prstGeom prst="rect">
            <a:avLst/>
          </a:prstGeom>
          <a:noFill/>
          <a:ln>
            <a:noFill/>
          </a:ln>
        </p:spPr>
      </p:pic>
      <p:pic>
        <p:nvPicPr>
          <p:cNvPr id="440" name="Google Shape;440;p44"/>
          <p:cNvPicPr preferRelativeResize="0"/>
          <p:nvPr/>
        </p:nvPicPr>
        <p:blipFill rotWithShape="1">
          <a:blip r:embed="rId6">
            <a:alphaModFix/>
          </a:blip>
          <a:srcRect/>
          <a:stretch/>
        </p:blipFill>
        <p:spPr>
          <a:xfrm rot="-1067477">
            <a:off x="2625359" y="2653467"/>
            <a:ext cx="295146" cy="305455"/>
          </a:xfrm>
          <a:prstGeom prst="rect">
            <a:avLst/>
          </a:prstGeom>
          <a:noFill/>
          <a:ln>
            <a:noFill/>
          </a:ln>
        </p:spPr>
      </p:pic>
      <p:pic>
        <p:nvPicPr>
          <p:cNvPr id="441" name="Google Shape;441;p44"/>
          <p:cNvPicPr preferRelativeResize="0"/>
          <p:nvPr/>
        </p:nvPicPr>
        <p:blipFill rotWithShape="1">
          <a:blip r:embed="rId7">
            <a:alphaModFix/>
          </a:blip>
          <a:srcRect l="6279"/>
          <a:stretch/>
        </p:blipFill>
        <p:spPr>
          <a:xfrm>
            <a:off x="0" y="-206499"/>
            <a:ext cx="3315881" cy="1441697"/>
          </a:xfrm>
          <a:prstGeom prst="rect">
            <a:avLst/>
          </a:prstGeom>
          <a:noFill/>
          <a:ln>
            <a:noFill/>
          </a:ln>
        </p:spPr>
      </p:pic>
      <p:pic>
        <p:nvPicPr>
          <p:cNvPr id="442" name="Google Shape;442;p44"/>
          <p:cNvPicPr preferRelativeResize="0"/>
          <p:nvPr/>
        </p:nvPicPr>
        <p:blipFill rotWithShape="1">
          <a:blip r:embed="rId8">
            <a:alphaModFix/>
          </a:blip>
          <a:srcRect/>
          <a:stretch/>
        </p:blipFill>
        <p:spPr>
          <a:xfrm rot="5400000">
            <a:off x="7039654" y="2986999"/>
            <a:ext cx="3765486" cy="61189"/>
          </a:xfrm>
          <a:prstGeom prst="rect">
            <a:avLst/>
          </a:prstGeom>
          <a:noFill/>
          <a:ln>
            <a:noFill/>
          </a:ln>
        </p:spPr>
      </p:pic>
      <p:grpSp>
        <p:nvGrpSpPr>
          <p:cNvPr id="443" name="Google Shape;443;p44"/>
          <p:cNvGrpSpPr/>
          <p:nvPr/>
        </p:nvGrpSpPr>
        <p:grpSpPr>
          <a:xfrm>
            <a:off x="3497964" y="691475"/>
            <a:ext cx="5423848" cy="4024426"/>
            <a:chOff x="278973" y="-171449"/>
            <a:chExt cx="13808166" cy="10214279"/>
          </a:xfrm>
        </p:grpSpPr>
        <p:sp>
          <p:nvSpPr>
            <p:cNvPr id="444" name="Google Shape;444;p44"/>
            <p:cNvSpPr txBox="1"/>
            <p:nvPr/>
          </p:nvSpPr>
          <p:spPr>
            <a:xfrm>
              <a:off x="278973" y="-171449"/>
              <a:ext cx="1676100" cy="1172100"/>
            </a:xfrm>
            <a:prstGeom prst="rect">
              <a:avLst/>
            </a:prstGeom>
            <a:noFill/>
            <a:ln>
              <a:noFill/>
            </a:ln>
          </p:spPr>
          <p:txBody>
            <a:bodyPr spcFirstLastPara="1" wrap="square" lIns="0" tIns="0" rIns="0" bIns="0" anchor="t" anchorCtr="0">
              <a:spAutoFit/>
            </a:bodyPr>
            <a:lstStyle/>
            <a:p>
              <a:pPr marL="0" marR="0" lvl="0" indent="0" algn="l" rtl="0">
                <a:lnSpc>
                  <a:spcPct val="140006"/>
                </a:lnSpc>
                <a:spcBef>
                  <a:spcPts val="0"/>
                </a:spcBef>
                <a:spcAft>
                  <a:spcPts val="0"/>
                </a:spcAft>
                <a:buNone/>
              </a:pPr>
              <a:r>
                <a:rPr lang="ru" sz="3000" b="1" i="0" u="none" strike="noStrike" cap="none">
                  <a:solidFill>
                    <a:srgbClr val="20345E"/>
                  </a:solidFill>
                  <a:latin typeface="Montserrat"/>
                  <a:ea typeface="Montserrat"/>
                  <a:cs typeface="Montserrat"/>
                  <a:sym typeface="Montserrat"/>
                </a:rPr>
                <a:t>O1</a:t>
              </a:r>
              <a:endParaRPr sz="700"/>
            </a:p>
          </p:txBody>
        </p:sp>
        <p:sp>
          <p:nvSpPr>
            <p:cNvPr id="445" name="Google Shape;445;p44"/>
            <p:cNvSpPr txBox="1"/>
            <p:nvPr/>
          </p:nvSpPr>
          <p:spPr>
            <a:xfrm>
              <a:off x="2416017" y="-26518"/>
              <a:ext cx="10890600" cy="585900"/>
            </a:xfrm>
            <a:prstGeom prst="rect">
              <a:avLst/>
            </a:prstGeom>
            <a:noFill/>
            <a:ln>
              <a:noFill/>
            </a:ln>
          </p:spPr>
          <p:txBody>
            <a:bodyPr spcFirstLastPara="1" wrap="square" lIns="0" tIns="0" rIns="0" bIns="0" anchor="t" anchorCtr="0">
              <a:spAutoFit/>
            </a:bodyPr>
            <a:lstStyle/>
            <a:p>
              <a:pPr marL="0" marR="0" lvl="0" indent="0" algn="l" rtl="0">
                <a:lnSpc>
                  <a:spcPct val="140013"/>
                </a:lnSpc>
                <a:spcBef>
                  <a:spcPts val="0"/>
                </a:spcBef>
                <a:spcAft>
                  <a:spcPts val="0"/>
                </a:spcAft>
                <a:buNone/>
              </a:pPr>
              <a:r>
                <a:rPr lang="ru" sz="1500">
                  <a:latin typeface="Montserrat"/>
                  <a:ea typeface="Montserrat"/>
                  <a:cs typeface="Montserrat"/>
                  <a:sym typeface="Montserrat"/>
                </a:rPr>
                <a:t>Machine Learning (ML) learning outcomes</a:t>
              </a:r>
              <a:endParaRPr sz="700"/>
            </a:p>
          </p:txBody>
        </p:sp>
        <p:sp>
          <p:nvSpPr>
            <p:cNvPr id="446" name="Google Shape;446;p44"/>
            <p:cNvSpPr txBox="1"/>
            <p:nvPr/>
          </p:nvSpPr>
          <p:spPr>
            <a:xfrm>
              <a:off x="278973" y="3837255"/>
              <a:ext cx="1676100" cy="1172100"/>
            </a:xfrm>
            <a:prstGeom prst="rect">
              <a:avLst/>
            </a:prstGeom>
            <a:noFill/>
            <a:ln>
              <a:noFill/>
            </a:ln>
          </p:spPr>
          <p:txBody>
            <a:bodyPr spcFirstLastPara="1" wrap="square" lIns="0" tIns="0" rIns="0" bIns="0" anchor="t" anchorCtr="0">
              <a:spAutoFit/>
            </a:bodyPr>
            <a:lstStyle/>
            <a:p>
              <a:pPr marL="0" marR="0" lvl="0" indent="0" algn="l" rtl="0">
                <a:lnSpc>
                  <a:spcPct val="140006"/>
                </a:lnSpc>
                <a:spcBef>
                  <a:spcPts val="0"/>
                </a:spcBef>
                <a:spcAft>
                  <a:spcPts val="0"/>
                </a:spcAft>
                <a:buNone/>
              </a:pPr>
              <a:r>
                <a:rPr lang="ru" sz="3000" b="1" i="0" u="none" strike="noStrike" cap="none">
                  <a:solidFill>
                    <a:srgbClr val="20345E"/>
                  </a:solidFill>
                  <a:latin typeface="Montserrat"/>
                  <a:ea typeface="Montserrat"/>
                  <a:cs typeface="Montserrat"/>
                  <a:sym typeface="Montserrat"/>
                </a:rPr>
                <a:t>O3</a:t>
              </a:r>
              <a:endParaRPr sz="700"/>
            </a:p>
          </p:txBody>
        </p:sp>
        <p:sp>
          <p:nvSpPr>
            <p:cNvPr id="447" name="Google Shape;447;p44"/>
            <p:cNvSpPr txBox="1"/>
            <p:nvPr/>
          </p:nvSpPr>
          <p:spPr>
            <a:xfrm>
              <a:off x="2416017" y="3837222"/>
              <a:ext cx="10890600" cy="1406400"/>
            </a:xfrm>
            <a:prstGeom prst="rect">
              <a:avLst/>
            </a:prstGeom>
            <a:noFill/>
            <a:ln>
              <a:noFill/>
            </a:ln>
          </p:spPr>
          <p:txBody>
            <a:bodyPr spcFirstLastPara="1" wrap="square" lIns="0" tIns="0" rIns="0" bIns="0" anchor="t" anchorCtr="0">
              <a:spAutoFit/>
            </a:bodyPr>
            <a:lstStyle/>
            <a:p>
              <a:pPr marL="0" marR="0" lvl="0" indent="0" algn="just" rtl="0">
                <a:lnSpc>
                  <a:spcPct val="140013"/>
                </a:lnSpc>
                <a:spcBef>
                  <a:spcPts val="0"/>
                </a:spcBef>
                <a:spcAft>
                  <a:spcPts val="0"/>
                </a:spcAft>
                <a:buNone/>
              </a:pPr>
              <a:r>
                <a:rPr lang="ru" sz="1500">
                  <a:latin typeface="Montserrat"/>
                  <a:ea typeface="Montserrat"/>
                  <a:cs typeface="Montserrat"/>
                  <a:sym typeface="Montserrat"/>
                </a:rPr>
                <a:t>Vocational Open Online Course (VOOC) infrastructures</a:t>
              </a:r>
              <a:endParaRPr sz="700"/>
            </a:p>
          </p:txBody>
        </p:sp>
        <p:sp>
          <p:nvSpPr>
            <p:cNvPr id="448" name="Google Shape;448;p44"/>
            <p:cNvSpPr txBox="1"/>
            <p:nvPr/>
          </p:nvSpPr>
          <p:spPr>
            <a:xfrm>
              <a:off x="278973" y="6122024"/>
              <a:ext cx="1676100" cy="1172100"/>
            </a:xfrm>
            <a:prstGeom prst="rect">
              <a:avLst/>
            </a:prstGeom>
            <a:noFill/>
            <a:ln>
              <a:noFill/>
            </a:ln>
          </p:spPr>
          <p:txBody>
            <a:bodyPr spcFirstLastPara="1" wrap="square" lIns="0" tIns="0" rIns="0" bIns="0" anchor="t" anchorCtr="0">
              <a:spAutoFit/>
            </a:bodyPr>
            <a:lstStyle/>
            <a:p>
              <a:pPr marL="0" marR="0" lvl="0" indent="0" algn="l" rtl="0">
                <a:lnSpc>
                  <a:spcPct val="140006"/>
                </a:lnSpc>
                <a:spcBef>
                  <a:spcPts val="0"/>
                </a:spcBef>
                <a:spcAft>
                  <a:spcPts val="0"/>
                </a:spcAft>
                <a:buNone/>
              </a:pPr>
              <a:r>
                <a:rPr lang="ru" sz="3000" b="1" i="0" u="none" strike="noStrike" cap="none">
                  <a:solidFill>
                    <a:srgbClr val="EF9F4E"/>
                  </a:solidFill>
                  <a:latin typeface="Montserrat"/>
                  <a:ea typeface="Montserrat"/>
                  <a:cs typeface="Montserrat"/>
                  <a:sym typeface="Montserrat"/>
                </a:rPr>
                <a:t>O4</a:t>
              </a:r>
              <a:endParaRPr sz="700"/>
            </a:p>
          </p:txBody>
        </p:sp>
        <p:sp>
          <p:nvSpPr>
            <p:cNvPr id="449" name="Google Shape;449;p44"/>
            <p:cNvSpPr txBox="1"/>
            <p:nvPr/>
          </p:nvSpPr>
          <p:spPr>
            <a:xfrm>
              <a:off x="2416017" y="5943724"/>
              <a:ext cx="10890600" cy="2226900"/>
            </a:xfrm>
            <a:prstGeom prst="rect">
              <a:avLst/>
            </a:prstGeom>
            <a:noFill/>
            <a:ln>
              <a:noFill/>
            </a:ln>
          </p:spPr>
          <p:txBody>
            <a:bodyPr spcFirstLastPara="1" wrap="square" lIns="0" tIns="0" rIns="0" bIns="0" anchor="t" anchorCtr="0">
              <a:spAutoFit/>
            </a:bodyPr>
            <a:lstStyle/>
            <a:p>
              <a:pPr marL="0" marR="0" lvl="0" indent="0" algn="just" rtl="0">
                <a:lnSpc>
                  <a:spcPct val="140013"/>
                </a:lnSpc>
                <a:spcBef>
                  <a:spcPts val="0"/>
                </a:spcBef>
                <a:spcAft>
                  <a:spcPts val="0"/>
                </a:spcAft>
                <a:buNone/>
              </a:pPr>
              <a:r>
                <a:rPr lang="ru" sz="1500" b="1">
                  <a:latin typeface="Montserrat"/>
                  <a:ea typeface="Montserrat"/>
                  <a:cs typeface="Montserrat"/>
                  <a:sym typeface="Montserrat"/>
                </a:rPr>
                <a:t>Framework for the recognition and integration of ML skills, requirements into certification &amp; standardization schemes</a:t>
              </a:r>
              <a:endParaRPr sz="700"/>
            </a:p>
          </p:txBody>
        </p:sp>
        <p:sp>
          <p:nvSpPr>
            <p:cNvPr id="450" name="Google Shape;450;p44"/>
            <p:cNvSpPr txBox="1"/>
            <p:nvPr/>
          </p:nvSpPr>
          <p:spPr>
            <a:xfrm>
              <a:off x="278973" y="1552455"/>
              <a:ext cx="1676100" cy="1172100"/>
            </a:xfrm>
            <a:prstGeom prst="rect">
              <a:avLst/>
            </a:prstGeom>
            <a:noFill/>
            <a:ln>
              <a:noFill/>
            </a:ln>
          </p:spPr>
          <p:txBody>
            <a:bodyPr spcFirstLastPara="1" wrap="square" lIns="0" tIns="0" rIns="0" bIns="0" anchor="t" anchorCtr="0">
              <a:spAutoFit/>
            </a:bodyPr>
            <a:lstStyle/>
            <a:p>
              <a:pPr marL="0" marR="0" lvl="0" indent="0" algn="l" rtl="0">
                <a:lnSpc>
                  <a:spcPct val="137672"/>
                </a:lnSpc>
                <a:spcBef>
                  <a:spcPts val="0"/>
                </a:spcBef>
                <a:spcAft>
                  <a:spcPts val="0"/>
                </a:spcAft>
                <a:buNone/>
              </a:pPr>
              <a:r>
                <a:rPr lang="ru" sz="3000" b="1" i="0" u="none" strike="noStrike" cap="none">
                  <a:solidFill>
                    <a:srgbClr val="EF9F4E"/>
                  </a:solidFill>
                  <a:latin typeface="Montserrat"/>
                  <a:ea typeface="Montserrat"/>
                  <a:cs typeface="Montserrat"/>
                  <a:sym typeface="Montserrat"/>
                </a:rPr>
                <a:t>O2</a:t>
              </a:r>
              <a:endParaRPr sz="700"/>
            </a:p>
          </p:txBody>
        </p:sp>
        <p:sp>
          <p:nvSpPr>
            <p:cNvPr id="451" name="Google Shape;451;p44"/>
            <p:cNvSpPr txBox="1"/>
            <p:nvPr/>
          </p:nvSpPr>
          <p:spPr>
            <a:xfrm>
              <a:off x="2416017" y="1552445"/>
              <a:ext cx="10890600" cy="1406400"/>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ru" sz="1500">
                  <a:latin typeface="Montserrat"/>
                  <a:ea typeface="Montserrat"/>
                  <a:cs typeface="Montserrat"/>
                  <a:sym typeface="Montserrat"/>
                </a:rPr>
                <a:t>MACHINA curriculum structure and Open Educational Resources</a:t>
              </a:r>
              <a:endParaRPr sz="700" b="1"/>
            </a:p>
          </p:txBody>
        </p:sp>
        <p:sp>
          <p:nvSpPr>
            <p:cNvPr id="452" name="Google Shape;452;p44"/>
            <p:cNvSpPr txBox="1"/>
            <p:nvPr/>
          </p:nvSpPr>
          <p:spPr>
            <a:xfrm>
              <a:off x="3947439" y="9269442"/>
              <a:ext cx="10139700" cy="585900"/>
            </a:xfrm>
            <a:prstGeom prst="rect">
              <a:avLst/>
            </a:prstGeom>
            <a:noFill/>
            <a:ln>
              <a:noFill/>
            </a:ln>
          </p:spPr>
          <p:txBody>
            <a:bodyPr spcFirstLastPara="1" wrap="square" lIns="0" tIns="0" rIns="0" bIns="0" anchor="t" anchorCtr="0">
              <a:spAutoFit/>
            </a:bodyPr>
            <a:lstStyle/>
            <a:p>
              <a:pPr marL="0" marR="0" lvl="0" indent="0" algn="l" rtl="0">
                <a:lnSpc>
                  <a:spcPct val="140013"/>
                </a:lnSpc>
                <a:spcBef>
                  <a:spcPts val="0"/>
                </a:spcBef>
                <a:spcAft>
                  <a:spcPts val="0"/>
                </a:spcAft>
                <a:buNone/>
              </a:pPr>
              <a:r>
                <a:rPr lang="ru" sz="1500" b="0" i="0" u="none" strike="noStrike" cap="none">
                  <a:solidFill>
                    <a:srgbClr val="000000"/>
                  </a:solidFill>
                  <a:latin typeface="Montserrat"/>
                  <a:ea typeface="Montserrat"/>
                  <a:cs typeface="Montserrat"/>
                  <a:sym typeface="Montserrat"/>
                </a:rPr>
                <a:t>MACHINA National Information Days</a:t>
              </a:r>
              <a:endParaRPr sz="700"/>
            </a:p>
          </p:txBody>
        </p:sp>
        <p:sp>
          <p:nvSpPr>
            <p:cNvPr id="453" name="Google Shape;453;p44"/>
            <p:cNvSpPr txBox="1"/>
            <p:nvPr/>
          </p:nvSpPr>
          <p:spPr>
            <a:xfrm>
              <a:off x="278973" y="8870730"/>
              <a:ext cx="3442800" cy="1172100"/>
            </a:xfrm>
            <a:prstGeom prst="rect">
              <a:avLst/>
            </a:prstGeom>
            <a:noFill/>
            <a:ln>
              <a:noFill/>
            </a:ln>
          </p:spPr>
          <p:txBody>
            <a:bodyPr spcFirstLastPara="1" wrap="square" lIns="0" tIns="0" rIns="0" bIns="0" anchor="t" anchorCtr="0">
              <a:spAutoFit/>
            </a:bodyPr>
            <a:lstStyle/>
            <a:p>
              <a:pPr marL="0" marR="0" lvl="0" indent="0" algn="l" rtl="0">
                <a:lnSpc>
                  <a:spcPct val="140006"/>
                </a:lnSpc>
                <a:spcBef>
                  <a:spcPts val="0"/>
                </a:spcBef>
                <a:spcAft>
                  <a:spcPts val="0"/>
                </a:spcAft>
                <a:buNone/>
              </a:pPr>
              <a:r>
                <a:rPr lang="ru" sz="3000" b="1" i="0" u="none" strike="noStrike" cap="none">
                  <a:solidFill>
                    <a:srgbClr val="20345E"/>
                  </a:solidFill>
                  <a:latin typeface="Montserrat"/>
                  <a:ea typeface="Montserrat"/>
                  <a:cs typeface="Montserrat"/>
                  <a:sym typeface="Montserrat"/>
                </a:rPr>
                <a:t>E1-E5</a:t>
              </a:r>
              <a:endParaRPr sz="700"/>
            </a:p>
          </p:txBody>
        </p:sp>
      </p:grpSp>
      <p:sp>
        <p:nvSpPr>
          <p:cNvPr id="454" name="Google Shape;454;p44"/>
          <p:cNvSpPr txBox="1"/>
          <p:nvPr/>
        </p:nvSpPr>
        <p:spPr>
          <a:xfrm>
            <a:off x="739939" y="682749"/>
            <a:ext cx="2346300" cy="1108200"/>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ru" sz="3000" b="1" i="0" u="none" strike="noStrike" cap="none">
                <a:solidFill>
                  <a:srgbClr val="20345E"/>
                </a:solidFill>
                <a:latin typeface="Montserrat"/>
                <a:ea typeface="Montserrat"/>
                <a:cs typeface="Montserrat"/>
                <a:sym typeface="Montserrat"/>
              </a:rPr>
              <a:t>MAIN </a:t>
            </a:r>
            <a:endParaRPr sz="700"/>
          </a:p>
          <a:p>
            <a:pPr marL="0" marR="0" lvl="0" indent="0" algn="just" rtl="0">
              <a:lnSpc>
                <a:spcPct val="140000"/>
              </a:lnSpc>
              <a:spcBef>
                <a:spcPts val="0"/>
              </a:spcBef>
              <a:spcAft>
                <a:spcPts val="0"/>
              </a:spcAft>
              <a:buNone/>
            </a:pPr>
            <a:r>
              <a:rPr lang="ru" sz="3000" b="1" i="0" u="none" strike="noStrike" cap="none">
                <a:solidFill>
                  <a:srgbClr val="20345E"/>
                </a:solidFill>
                <a:latin typeface="Montserrat"/>
                <a:ea typeface="Montserrat"/>
                <a:cs typeface="Montserrat"/>
                <a:sym typeface="Montserrat"/>
              </a:rPr>
              <a:t>OUTPUTS</a:t>
            </a:r>
            <a:endParaRPr sz="700"/>
          </a:p>
        </p:txBody>
      </p:sp>
      <p:pic>
        <p:nvPicPr>
          <p:cNvPr id="455" name="Google Shape;455;p44"/>
          <p:cNvPicPr preferRelativeResize="0"/>
          <p:nvPr/>
        </p:nvPicPr>
        <p:blipFill rotWithShape="1">
          <a:blip r:embed="rId8">
            <a:alphaModFix/>
          </a:blip>
          <a:srcRect/>
          <a:stretch/>
        </p:blipFill>
        <p:spPr>
          <a:xfrm rot="10800000">
            <a:off x="5187507" y="4900337"/>
            <a:ext cx="3765485" cy="6118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2">
            <a:alpha val="48630"/>
          </a:schemeClr>
        </a:solidFill>
        <a:effectLst/>
      </p:bgPr>
    </p:bg>
    <p:spTree>
      <p:nvGrpSpPr>
        <p:cNvPr id="1" name="Shape 144"/>
        <p:cNvGrpSpPr/>
        <p:nvPr/>
      </p:nvGrpSpPr>
      <p:grpSpPr>
        <a:xfrm>
          <a:off x="0" y="0"/>
          <a:ext cx="0" cy="0"/>
          <a:chOff x="0" y="0"/>
          <a:chExt cx="0" cy="0"/>
        </a:xfrm>
      </p:grpSpPr>
      <p:pic>
        <p:nvPicPr>
          <p:cNvPr id="145" name="Google Shape;145;p27"/>
          <p:cNvPicPr preferRelativeResize="0"/>
          <p:nvPr/>
        </p:nvPicPr>
        <p:blipFill rotWithShape="1">
          <a:blip r:embed="rId3">
            <a:alphaModFix amt="68000"/>
          </a:blip>
          <a:srcRect/>
          <a:stretch/>
        </p:blipFill>
        <p:spPr>
          <a:xfrm>
            <a:off x="5632580" y="0"/>
            <a:ext cx="3511422" cy="5270427"/>
          </a:xfrm>
          <a:prstGeom prst="rect">
            <a:avLst/>
          </a:prstGeom>
          <a:noFill/>
          <a:ln>
            <a:noFill/>
          </a:ln>
        </p:spPr>
      </p:pic>
      <p:sp>
        <p:nvSpPr>
          <p:cNvPr id="146" name="Google Shape;146;p27"/>
          <p:cNvSpPr/>
          <p:nvPr/>
        </p:nvSpPr>
        <p:spPr>
          <a:xfrm>
            <a:off x="324644" y="514350"/>
            <a:ext cx="6177000" cy="4427700"/>
          </a:xfrm>
          <a:prstGeom prst="rect">
            <a:avLst/>
          </a:prstGeom>
          <a:solidFill>
            <a:srgbClr val="FFFFFF">
              <a:alpha val="9490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47" name="Google Shape;147;p27"/>
          <p:cNvSpPr txBox="1"/>
          <p:nvPr/>
        </p:nvSpPr>
        <p:spPr>
          <a:xfrm>
            <a:off x="3865913" y="2128345"/>
            <a:ext cx="2810100" cy="277200"/>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ru" sz="1800" b="1" i="0" u="none" strike="noStrike" cap="none">
                <a:solidFill>
                  <a:srgbClr val="191919"/>
                </a:solidFill>
                <a:latin typeface="Montserrat"/>
                <a:ea typeface="Montserrat"/>
                <a:cs typeface="Montserrat"/>
                <a:sym typeface="Montserrat"/>
              </a:rPr>
              <a:t>BUDGET</a:t>
            </a:r>
            <a:endParaRPr sz="700"/>
          </a:p>
        </p:txBody>
      </p:sp>
      <p:sp>
        <p:nvSpPr>
          <p:cNvPr id="148" name="Google Shape;148;p27"/>
          <p:cNvSpPr txBox="1"/>
          <p:nvPr/>
        </p:nvSpPr>
        <p:spPr>
          <a:xfrm>
            <a:off x="3881153" y="2511370"/>
            <a:ext cx="2810100" cy="2310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ru" sz="1500" b="0" i="0" u="none" strike="noStrike" cap="none">
                <a:solidFill>
                  <a:srgbClr val="191919"/>
                </a:solidFill>
                <a:latin typeface="Montserrat"/>
                <a:ea typeface="Montserrat"/>
                <a:cs typeface="Montserrat"/>
                <a:sym typeface="Montserrat"/>
              </a:rPr>
              <a:t>300K €</a:t>
            </a:r>
            <a:endParaRPr sz="700"/>
          </a:p>
        </p:txBody>
      </p:sp>
      <p:pic>
        <p:nvPicPr>
          <p:cNvPr id="149" name="Google Shape;149;p27"/>
          <p:cNvPicPr preferRelativeResize="0"/>
          <p:nvPr/>
        </p:nvPicPr>
        <p:blipFill rotWithShape="1">
          <a:blip r:embed="rId4">
            <a:alphaModFix/>
          </a:blip>
          <a:srcRect/>
          <a:stretch/>
        </p:blipFill>
        <p:spPr>
          <a:xfrm>
            <a:off x="3865913" y="1632557"/>
            <a:ext cx="368645" cy="368645"/>
          </a:xfrm>
          <a:prstGeom prst="rect">
            <a:avLst/>
          </a:prstGeom>
          <a:noFill/>
          <a:ln>
            <a:noFill/>
          </a:ln>
        </p:spPr>
      </p:pic>
      <p:grpSp>
        <p:nvGrpSpPr>
          <p:cNvPr id="150" name="Google Shape;150;p27"/>
          <p:cNvGrpSpPr/>
          <p:nvPr/>
        </p:nvGrpSpPr>
        <p:grpSpPr>
          <a:xfrm>
            <a:off x="3865913" y="3096705"/>
            <a:ext cx="2809913" cy="1101394"/>
            <a:chOff x="0" y="0"/>
            <a:chExt cx="7493100" cy="2937052"/>
          </a:xfrm>
        </p:grpSpPr>
        <p:pic>
          <p:nvPicPr>
            <p:cNvPr id="151" name="Google Shape;151;p27"/>
            <p:cNvPicPr preferRelativeResize="0"/>
            <p:nvPr/>
          </p:nvPicPr>
          <p:blipFill rotWithShape="1">
            <a:blip r:embed="rId5">
              <a:alphaModFix/>
            </a:blip>
            <a:srcRect/>
            <a:stretch/>
          </p:blipFill>
          <p:spPr>
            <a:xfrm>
              <a:off x="0" y="0"/>
              <a:ext cx="1023670" cy="1023670"/>
            </a:xfrm>
            <a:prstGeom prst="rect">
              <a:avLst/>
            </a:prstGeom>
            <a:noFill/>
            <a:ln>
              <a:noFill/>
            </a:ln>
          </p:spPr>
        </p:pic>
        <p:sp>
          <p:nvSpPr>
            <p:cNvPr id="152" name="Google Shape;152;p27"/>
            <p:cNvSpPr txBox="1"/>
            <p:nvPr/>
          </p:nvSpPr>
          <p:spPr>
            <a:xfrm>
              <a:off x="0" y="1420851"/>
              <a:ext cx="7493100" cy="697800"/>
            </a:xfrm>
            <a:prstGeom prst="rect">
              <a:avLst/>
            </a:prstGeom>
            <a:noFill/>
            <a:ln>
              <a:noFill/>
            </a:ln>
          </p:spPr>
          <p:txBody>
            <a:bodyPr spcFirstLastPara="1" wrap="square" lIns="0" tIns="0" rIns="0" bIns="0" anchor="t" anchorCtr="0">
              <a:spAutoFit/>
            </a:bodyPr>
            <a:lstStyle/>
            <a:p>
              <a:pPr marL="0" marR="0" lvl="0" indent="0" algn="l" rtl="0">
                <a:lnSpc>
                  <a:spcPct val="130008"/>
                </a:lnSpc>
                <a:spcBef>
                  <a:spcPts val="0"/>
                </a:spcBef>
                <a:spcAft>
                  <a:spcPts val="0"/>
                </a:spcAft>
                <a:buNone/>
              </a:pPr>
              <a:r>
                <a:rPr lang="ru" sz="1700" b="1" i="0" u="none" strike="noStrike" cap="none">
                  <a:solidFill>
                    <a:srgbClr val="191919"/>
                  </a:solidFill>
                  <a:latin typeface="Montserrat"/>
                  <a:ea typeface="Montserrat"/>
                  <a:cs typeface="Montserrat"/>
                  <a:sym typeface="Montserrat"/>
                </a:rPr>
                <a:t>FUNDING PROGRAM</a:t>
              </a:r>
              <a:endParaRPr sz="700"/>
            </a:p>
          </p:txBody>
        </p:sp>
        <p:sp>
          <p:nvSpPr>
            <p:cNvPr id="153" name="Google Shape;153;p27"/>
            <p:cNvSpPr txBox="1"/>
            <p:nvPr/>
          </p:nvSpPr>
          <p:spPr>
            <a:xfrm>
              <a:off x="0" y="2362552"/>
              <a:ext cx="7493100" cy="574500"/>
            </a:xfrm>
            <a:prstGeom prst="rect">
              <a:avLst/>
            </a:prstGeom>
            <a:noFill/>
            <a:ln>
              <a:noFill/>
            </a:ln>
          </p:spPr>
          <p:txBody>
            <a:bodyPr spcFirstLastPara="1" wrap="square" lIns="0" tIns="0" rIns="0" bIns="0" anchor="t" anchorCtr="0">
              <a:spAutoFit/>
            </a:bodyPr>
            <a:lstStyle/>
            <a:p>
              <a:pPr marL="0" marR="0" lvl="0" indent="0" algn="l" rtl="0">
                <a:lnSpc>
                  <a:spcPct val="140013"/>
                </a:lnSpc>
                <a:spcBef>
                  <a:spcPts val="0"/>
                </a:spcBef>
                <a:spcAft>
                  <a:spcPts val="0"/>
                </a:spcAft>
                <a:buNone/>
              </a:pPr>
              <a:r>
                <a:rPr lang="ru" sz="1400" b="0" i="0" u="none" strike="noStrike" cap="none">
                  <a:solidFill>
                    <a:srgbClr val="191919"/>
                  </a:solidFill>
                  <a:latin typeface="Montserrat"/>
                  <a:ea typeface="Montserrat"/>
                  <a:cs typeface="Montserrat"/>
                  <a:sym typeface="Montserrat"/>
                </a:rPr>
                <a:t>ERASMUS+</a:t>
              </a:r>
              <a:endParaRPr sz="700"/>
            </a:p>
          </p:txBody>
        </p:sp>
      </p:grpSp>
      <p:grpSp>
        <p:nvGrpSpPr>
          <p:cNvPr id="154" name="Google Shape;154;p27"/>
          <p:cNvGrpSpPr/>
          <p:nvPr/>
        </p:nvGrpSpPr>
        <p:grpSpPr>
          <a:xfrm>
            <a:off x="667542" y="3096705"/>
            <a:ext cx="2809913" cy="1704844"/>
            <a:chOff x="0" y="0"/>
            <a:chExt cx="7493100" cy="4546252"/>
          </a:xfrm>
        </p:grpSpPr>
        <p:sp>
          <p:nvSpPr>
            <p:cNvPr id="155" name="Google Shape;155;p27"/>
            <p:cNvSpPr txBox="1"/>
            <p:nvPr/>
          </p:nvSpPr>
          <p:spPr>
            <a:xfrm>
              <a:off x="0" y="1424868"/>
              <a:ext cx="7493100" cy="697800"/>
            </a:xfrm>
            <a:prstGeom prst="rect">
              <a:avLst/>
            </a:prstGeom>
            <a:noFill/>
            <a:ln>
              <a:noFill/>
            </a:ln>
          </p:spPr>
          <p:txBody>
            <a:bodyPr spcFirstLastPara="1" wrap="square" lIns="0" tIns="0" rIns="0" bIns="0" anchor="t" anchorCtr="0">
              <a:spAutoFit/>
            </a:bodyPr>
            <a:lstStyle/>
            <a:p>
              <a:pPr marL="0" marR="0" lvl="0" indent="0" algn="l" rtl="0">
                <a:lnSpc>
                  <a:spcPct val="130008"/>
                </a:lnSpc>
                <a:spcBef>
                  <a:spcPts val="0"/>
                </a:spcBef>
                <a:spcAft>
                  <a:spcPts val="0"/>
                </a:spcAft>
                <a:buNone/>
              </a:pPr>
              <a:r>
                <a:rPr lang="ru" sz="1700" b="1" i="0" u="none" strike="noStrike" cap="none">
                  <a:solidFill>
                    <a:srgbClr val="191919"/>
                  </a:solidFill>
                  <a:latin typeface="Montserrat"/>
                  <a:ea typeface="Montserrat"/>
                  <a:cs typeface="Montserrat"/>
                  <a:sym typeface="Montserrat"/>
                </a:rPr>
                <a:t>PROJECT DURATION </a:t>
              </a:r>
              <a:endParaRPr sz="700"/>
            </a:p>
          </p:txBody>
        </p:sp>
        <p:sp>
          <p:nvSpPr>
            <p:cNvPr id="156" name="Google Shape;156;p27"/>
            <p:cNvSpPr txBox="1"/>
            <p:nvPr/>
          </p:nvSpPr>
          <p:spPr>
            <a:xfrm>
              <a:off x="0" y="2362552"/>
              <a:ext cx="7493100" cy="2183700"/>
            </a:xfrm>
            <a:prstGeom prst="rect">
              <a:avLst/>
            </a:prstGeom>
            <a:noFill/>
            <a:ln>
              <a:noFill/>
            </a:ln>
          </p:spPr>
          <p:txBody>
            <a:bodyPr spcFirstLastPara="1" wrap="square" lIns="0" tIns="0" rIns="0" bIns="0" anchor="t" anchorCtr="0">
              <a:spAutoFit/>
            </a:bodyPr>
            <a:lstStyle/>
            <a:p>
              <a:pPr marL="0" marR="0" lvl="0" indent="0" algn="l" rtl="0">
                <a:lnSpc>
                  <a:spcPct val="140013"/>
                </a:lnSpc>
                <a:spcBef>
                  <a:spcPts val="0"/>
                </a:spcBef>
                <a:spcAft>
                  <a:spcPts val="0"/>
                </a:spcAft>
                <a:buNone/>
              </a:pPr>
              <a:r>
                <a:rPr lang="ru" sz="1400" b="0" i="0" u="none" strike="noStrike" cap="none">
                  <a:solidFill>
                    <a:srgbClr val="191919"/>
                  </a:solidFill>
                  <a:latin typeface="Montserrat"/>
                  <a:ea typeface="Montserrat"/>
                  <a:cs typeface="Montserrat"/>
                  <a:sym typeface="Montserrat"/>
                </a:rPr>
                <a:t>28 months</a:t>
              </a:r>
              <a:endParaRPr sz="700"/>
            </a:p>
            <a:p>
              <a:pPr marL="0" marR="0" lvl="0" indent="0" algn="l" rtl="0">
                <a:lnSpc>
                  <a:spcPct val="140013"/>
                </a:lnSpc>
                <a:spcBef>
                  <a:spcPts val="0"/>
                </a:spcBef>
                <a:spcAft>
                  <a:spcPts val="0"/>
                </a:spcAft>
                <a:buNone/>
              </a:pPr>
              <a:r>
                <a:rPr lang="ru" sz="1400" b="0" i="0" u="none" strike="noStrike" cap="none">
                  <a:solidFill>
                    <a:srgbClr val="191919"/>
                  </a:solidFill>
                  <a:latin typeface="Montserrat"/>
                  <a:ea typeface="Montserrat"/>
                  <a:cs typeface="Montserrat"/>
                  <a:sym typeface="Montserrat"/>
                </a:rPr>
                <a:t>Start date: 01.09.2020</a:t>
              </a:r>
              <a:endParaRPr sz="700"/>
            </a:p>
            <a:p>
              <a:pPr marL="0" marR="0" lvl="0" indent="0" algn="l" rtl="0">
                <a:lnSpc>
                  <a:spcPct val="140013"/>
                </a:lnSpc>
                <a:spcBef>
                  <a:spcPts val="0"/>
                </a:spcBef>
                <a:spcAft>
                  <a:spcPts val="0"/>
                </a:spcAft>
                <a:buNone/>
              </a:pPr>
              <a:r>
                <a:rPr lang="ru" sz="1400" b="0" i="0" u="none" strike="noStrike" cap="none">
                  <a:solidFill>
                    <a:srgbClr val="191919"/>
                  </a:solidFill>
                  <a:latin typeface="Montserrat"/>
                  <a:ea typeface="Montserrat"/>
                  <a:cs typeface="Montserrat"/>
                  <a:sym typeface="Montserrat"/>
                </a:rPr>
                <a:t>End date: 31.12.2022</a:t>
              </a:r>
              <a:endParaRPr sz="700"/>
            </a:p>
          </p:txBody>
        </p:sp>
        <p:pic>
          <p:nvPicPr>
            <p:cNvPr id="157" name="Google Shape;157;p27"/>
            <p:cNvPicPr preferRelativeResize="0"/>
            <p:nvPr/>
          </p:nvPicPr>
          <p:blipFill rotWithShape="1">
            <a:blip r:embed="rId6">
              <a:alphaModFix/>
            </a:blip>
            <a:srcRect/>
            <a:stretch/>
          </p:blipFill>
          <p:spPr>
            <a:xfrm>
              <a:off x="0" y="0"/>
              <a:ext cx="1131668" cy="1131668"/>
            </a:xfrm>
            <a:prstGeom prst="rect">
              <a:avLst/>
            </a:prstGeom>
            <a:noFill/>
            <a:ln>
              <a:noFill/>
            </a:ln>
          </p:spPr>
        </p:pic>
      </p:grpSp>
      <p:sp>
        <p:nvSpPr>
          <p:cNvPr id="158" name="Google Shape;158;p27"/>
          <p:cNvSpPr/>
          <p:nvPr/>
        </p:nvSpPr>
        <p:spPr>
          <a:xfrm>
            <a:off x="626974" y="1574340"/>
            <a:ext cx="453219" cy="424672"/>
          </a:xfrm>
          <a:custGeom>
            <a:avLst/>
            <a:gdLst/>
            <a:ahLst/>
            <a:cxnLst/>
            <a:rect l="l" t="t" r="r" b="b"/>
            <a:pathLst>
              <a:path w="1633220" h="1530350" extrusionOk="0">
                <a:moveTo>
                  <a:pt x="852170" y="36830"/>
                </a:moveTo>
                <a:lnTo>
                  <a:pt x="1010920" y="535940"/>
                </a:lnTo>
                <a:cubicBezTo>
                  <a:pt x="1014730" y="547370"/>
                  <a:pt x="1024890" y="553720"/>
                  <a:pt x="1036320" y="553720"/>
                </a:cubicBezTo>
                <a:lnTo>
                  <a:pt x="1597660" y="549910"/>
                </a:lnTo>
                <a:cubicBezTo>
                  <a:pt x="1623060" y="549910"/>
                  <a:pt x="1633220" y="581660"/>
                  <a:pt x="1612900" y="596900"/>
                </a:cubicBezTo>
                <a:lnTo>
                  <a:pt x="1155700" y="923290"/>
                </a:lnTo>
                <a:cubicBezTo>
                  <a:pt x="1146810" y="929640"/>
                  <a:pt x="1143000" y="942340"/>
                  <a:pt x="1146810" y="952500"/>
                </a:cubicBezTo>
                <a:lnTo>
                  <a:pt x="1324610" y="1484630"/>
                </a:lnTo>
                <a:cubicBezTo>
                  <a:pt x="1332230" y="1508760"/>
                  <a:pt x="1305560" y="1529080"/>
                  <a:pt x="1285240" y="1513840"/>
                </a:cubicBezTo>
                <a:lnTo>
                  <a:pt x="838200" y="1187450"/>
                </a:lnTo>
                <a:cubicBezTo>
                  <a:pt x="824230" y="1177290"/>
                  <a:pt x="807720" y="1177290"/>
                  <a:pt x="793750" y="1187450"/>
                </a:cubicBezTo>
                <a:lnTo>
                  <a:pt x="347980" y="1515110"/>
                </a:lnTo>
                <a:cubicBezTo>
                  <a:pt x="327660" y="1530350"/>
                  <a:pt x="299720" y="1510030"/>
                  <a:pt x="308610" y="1485900"/>
                </a:cubicBezTo>
                <a:lnTo>
                  <a:pt x="486410" y="953770"/>
                </a:lnTo>
                <a:cubicBezTo>
                  <a:pt x="490220" y="943610"/>
                  <a:pt x="486410" y="930910"/>
                  <a:pt x="477520" y="924560"/>
                </a:cubicBezTo>
                <a:lnTo>
                  <a:pt x="20320" y="598170"/>
                </a:lnTo>
                <a:cubicBezTo>
                  <a:pt x="0" y="582930"/>
                  <a:pt x="10160" y="551180"/>
                  <a:pt x="35560" y="551180"/>
                </a:cubicBezTo>
                <a:lnTo>
                  <a:pt x="596900" y="554990"/>
                </a:lnTo>
                <a:cubicBezTo>
                  <a:pt x="608330" y="554990"/>
                  <a:pt x="618490" y="547370"/>
                  <a:pt x="622300" y="537210"/>
                </a:cubicBezTo>
                <a:lnTo>
                  <a:pt x="779780" y="36830"/>
                </a:lnTo>
                <a:cubicBezTo>
                  <a:pt x="792480" y="0"/>
                  <a:pt x="840740" y="0"/>
                  <a:pt x="852170" y="36830"/>
                </a:cubicBezTo>
                <a:close/>
              </a:path>
            </a:pathLst>
          </a:custGeom>
          <a:solidFill>
            <a:srgbClr val="20345E"/>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59" name="Google Shape;159;p27"/>
          <p:cNvSpPr txBox="1"/>
          <p:nvPr/>
        </p:nvSpPr>
        <p:spPr>
          <a:xfrm>
            <a:off x="667542" y="2162120"/>
            <a:ext cx="2810100" cy="261600"/>
          </a:xfrm>
          <a:prstGeom prst="rect">
            <a:avLst/>
          </a:prstGeom>
          <a:noFill/>
          <a:ln>
            <a:noFill/>
          </a:ln>
        </p:spPr>
        <p:txBody>
          <a:bodyPr spcFirstLastPara="1" wrap="square" lIns="0" tIns="0" rIns="0" bIns="0" anchor="t" anchorCtr="0">
            <a:spAutoFit/>
          </a:bodyPr>
          <a:lstStyle/>
          <a:p>
            <a:pPr marL="0" marR="0" lvl="0" indent="0" algn="l" rtl="0">
              <a:lnSpc>
                <a:spcPct val="130008"/>
              </a:lnSpc>
              <a:spcBef>
                <a:spcPts val="0"/>
              </a:spcBef>
              <a:spcAft>
                <a:spcPts val="0"/>
              </a:spcAft>
              <a:buNone/>
            </a:pPr>
            <a:r>
              <a:rPr lang="ru" sz="1700" b="1" i="0" u="none" strike="noStrike" cap="none">
                <a:solidFill>
                  <a:srgbClr val="191919"/>
                </a:solidFill>
                <a:latin typeface="Montserrat"/>
                <a:ea typeface="Montserrat"/>
                <a:cs typeface="Montserrat"/>
                <a:sym typeface="Montserrat"/>
              </a:rPr>
              <a:t>PROJECT CODE</a:t>
            </a:r>
            <a:endParaRPr sz="700"/>
          </a:p>
        </p:txBody>
      </p:sp>
      <p:sp>
        <p:nvSpPr>
          <p:cNvPr id="160" name="Google Shape;160;p27"/>
          <p:cNvSpPr txBox="1"/>
          <p:nvPr/>
        </p:nvSpPr>
        <p:spPr>
          <a:xfrm>
            <a:off x="667542" y="2511370"/>
            <a:ext cx="2810100" cy="215400"/>
          </a:xfrm>
          <a:prstGeom prst="rect">
            <a:avLst/>
          </a:prstGeom>
          <a:noFill/>
          <a:ln>
            <a:noFill/>
          </a:ln>
        </p:spPr>
        <p:txBody>
          <a:bodyPr spcFirstLastPara="1" wrap="square" lIns="0" tIns="0" rIns="0" bIns="0" anchor="t" anchorCtr="0">
            <a:spAutoFit/>
          </a:bodyPr>
          <a:lstStyle/>
          <a:p>
            <a:pPr marL="0" marR="0" lvl="0" indent="0" algn="l" rtl="0">
              <a:lnSpc>
                <a:spcPct val="140013"/>
              </a:lnSpc>
              <a:spcBef>
                <a:spcPts val="0"/>
              </a:spcBef>
              <a:spcAft>
                <a:spcPts val="0"/>
              </a:spcAft>
              <a:buNone/>
            </a:pPr>
            <a:r>
              <a:rPr lang="ru" sz="1400" b="0" i="0" u="none" strike="noStrike" cap="none">
                <a:solidFill>
                  <a:srgbClr val="191919"/>
                </a:solidFill>
                <a:latin typeface="Montserrat"/>
                <a:ea typeface="Montserrat"/>
                <a:cs typeface="Montserrat"/>
                <a:sym typeface="Montserrat"/>
              </a:rPr>
              <a:t>2020-1-FR01-KA202-080386</a:t>
            </a:r>
            <a:endParaRPr sz="700"/>
          </a:p>
        </p:txBody>
      </p:sp>
      <p:sp>
        <p:nvSpPr>
          <p:cNvPr id="161" name="Google Shape;161;p27"/>
          <p:cNvSpPr txBox="1"/>
          <p:nvPr/>
        </p:nvSpPr>
        <p:spPr>
          <a:xfrm>
            <a:off x="555167" y="60227"/>
            <a:ext cx="4816500" cy="10158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ru" sz="3000" b="1" i="0" u="none" strike="noStrike" cap="none">
                <a:solidFill>
                  <a:srgbClr val="273755"/>
                </a:solidFill>
                <a:latin typeface="Montserrat"/>
                <a:ea typeface="Montserrat"/>
                <a:cs typeface="Montserrat"/>
                <a:sym typeface="Montserrat"/>
              </a:rPr>
              <a:t>MACHINA KEY PROJECT DETAILS</a:t>
            </a:r>
            <a:endParaRPr sz="7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45"/>
          <p:cNvSpPr/>
          <p:nvPr/>
        </p:nvSpPr>
        <p:spPr>
          <a:xfrm>
            <a:off x="0" y="0"/>
            <a:ext cx="9142769" cy="5142809"/>
          </a:xfrm>
          <a:custGeom>
            <a:avLst/>
            <a:gdLst/>
            <a:ahLst/>
            <a:cxnLst/>
            <a:rect l="l" t="t" r="r" b="b"/>
            <a:pathLst>
              <a:path w="4390285" h="2469536" extrusionOk="0">
                <a:moveTo>
                  <a:pt x="0" y="0"/>
                </a:moveTo>
                <a:lnTo>
                  <a:pt x="4390285" y="0"/>
                </a:lnTo>
                <a:lnTo>
                  <a:pt x="4390285" y="2469536"/>
                </a:lnTo>
                <a:lnTo>
                  <a:pt x="0" y="2469536"/>
                </a:lnTo>
                <a:close/>
              </a:path>
            </a:pathLst>
          </a:custGeom>
          <a:solidFill>
            <a:srgbClr val="F6F6F6"/>
          </a:solidFill>
          <a:ln>
            <a:noFill/>
          </a:ln>
        </p:spPr>
      </p:sp>
      <p:sp>
        <p:nvSpPr>
          <p:cNvPr id="461" name="Google Shape;461;p45"/>
          <p:cNvSpPr/>
          <p:nvPr/>
        </p:nvSpPr>
        <p:spPr>
          <a:xfrm>
            <a:off x="0" y="7688"/>
            <a:ext cx="9140275" cy="1388351"/>
          </a:xfrm>
          <a:custGeom>
            <a:avLst/>
            <a:gdLst/>
            <a:ahLst/>
            <a:cxnLst/>
            <a:rect l="l" t="t" r="r" b="b"/>
            <a:pathLst>
              <a:path w="6186311" h="939662" extrusionOk="0">
                <a:moveTo>
                  <a:pt x="0" y="0"/>
                </a:moveTo>
                <a:lnTo>
                  <a:pt x="6186311" y="0"/>
                </a:lnTo>
                <a:lnTo>
                  <a:pt x="6186311" y="939662"/>
                </a:lnTo>
                <a:lnTo>
                  <a:pt x="0" y="939662"/>
                </a:lnTo>
                <a:close/>
              </a:path>
            </a:pathLst>
          </a:custGeom>
          <a:solidFill>
            <a:srgbClr val="20345E"/>
          </a:solidFill>
          <a:ln>
            <a:noFill/>
          </a:ln>
        </p:spPr>
      </p:sp>
      <p:sp>
        <p:nvSpPr>
          <p:cNvPr id="462" name="Google Shape;462;p45"/>
          <p:cNvSpPr txBox="1"/>
          <p:nvPr/>
        </p:nvSpPr>
        <p:spPr>
          <a:xfrm>
            <a:off x="1554449" y="471025"/>
            <a:ext cx="1323000" cy="461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ru" sz="3000" b="1">
                <a:solidFill>
                  <a:srgbClr val="FFFFFF"/>
                </a:solidFill>
                <a:latin typeface="Montserrat"/>
                <a:ea typeface="Montserrat"/>
                <a:cs typeface="Montserrat"/>
                <a:sym typeface="Montserrat"/>
              </a:rPr>
              <a:t>O4: </a:t>
            </a:r>
            <a:endParaRPr sz="700"/>
          </a:p>
        </p:txBody>
      </p:sp>
      <p:sp>
        <p:nvSpPr>
          <p:cNvPr id="463" name="Google Shape;463;p45"/>
          <p:cNvSpPr txBox="1"/>
          <p:nvPr/>
        </p:nvSpPr>
        <p:spPr>
          <a:xfrm>
            <a:off x="4111875" y="1753413"/>
            <a:ext cx="4455600" cy="277200"/>
          </a:xfrm>
          <a:prstGeom prst="rect">
            <a:avLst/>
          </a:prstGeom>
          <a:noFill/>
          <a:ln>
            <a:noFill/>
          </a:ln>
        </p:spPr>
        <p:txBody>
          <a:bodyPr spcFirstLastPara="1" wrap="square" lIns="0" tIns="0" rIns="0" bIns="0" anchor="t" anchorCtr="0">
            <a:spAutoFit/>
          </a:bodyPr>
          <a:lstStyle/>
          <a:p>
            <a:pPr marL="393700" marR="0" lvl="1" indent="-203200" algn="just" rtl="0">
              <a:lnSpc>
                <a:spcPct val="175000"/>
              </a:lnSpc>
              <a:spcBef>
                <a:spcPts val="0"/>
              </a:spcBef>
              <a:spcAft>
                <a:spcPts val="0"/>
              </a:spcAft>
              <a:buClr>
                <a:schemeClr val="dk1"/>
              </a:buClr>
              <a:buSzPts val="1800"/>
              <a:buChar char="•"/>
            </a:pPr>
            <a:r>
              <a:rPr lang="ru" sz="1800" b="1" u="sng">
                <a:solidFill>
                  <a:schemeClr val="dk1"/>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MACHINA Statement of Support</a:t>
            </a:r>
            <a:endParaRPr sz="700" b="1">
              <a:solidFill>
                <a:schemeClr val="dk1"/>
              </a:solidFill>
            </a:endParaRPr>
          </a:p>
        </p:txBody>
      </p:sp>
      <p:pic>
        <p:nvPicPr>
          <p:cNvPr id="464" name="Google Shape;464;p45"/>
          <p:cNvPicPr preferRelativeResize="0"/>
          <p:nvPr/>
        </p:nvPicPr>
        <p:blipFill rotWithShape="1">
          <a:blip r:embed="rId4">
            <a:alphaModFix/>
          </a:blip>
          <a:srcRect l="31755" t="14041" r="24820" b="54530"/>
          <a:stretch/>
        </p:blipFill>
        <p:spPr>
          <a:xfrm>
            <a:off x="4519338" y="2390426"/>
            <a:ext cx="2496599" cy="1175174"/>
          </a:xfrm>
          <a:prstGeom prst="rect">
            <a:avLst/>
          </a:prstGeom>
          <a:noFill/>
          <a:ln>
            <a:noFill/>
          </a:ln>
        </p:spPr>
      </p:pic>
      <p:sp>
        <p:nvSpPr>
          <p:cNvPr id="465" name="Google Shape;465;p45"/>
          <p:cNvSpPr txBox="1"/>
          <p:nvPr/>
        </p:nvSpPr>
        <p:spPr>
          <a:xfrm>
            <a:off x="452550" y="2696125"/>
            <a:ext cx="3447000" cy="1353300"/>
          </a:xfrm>
          <a:prstGeom prst="rect">
            <a:avLst/>
          </a:prstGeom>
          <a:noFill/>
          <a:ln w="19050" cap="flat" cmpd="sng">
            <a:solidFill>
              <a:srgbClr val="CCCCCC"/>
            </a:solidFill>
            <a:prstDash val="solid"/>
            <a:round/>
            <a:headEnd type="none" w="sm" len="sm"/>
            <a:tailEnd type="none" w="sm" len="sm"/>
          </a:ln>
        </p:spPr>
        <p:txBody>
          <a:bodyPr spcFirstLastPara="1" wrap="square" lIns="91425" tIns="91425" rIns="91425" bIns="91425" anchor="t" anchorCtr="0">
            <a:spAutoFit/>
          </a:bodyPr>
          <a:lstStyle/>
          <a:p>
            <a:pPr marL="0" lvl="0" indent="0" algn="ctr" rtl="0">
              <a:lnSpc>
                <a:spcPct val="115000"/>
              </a:lnSpc>
              <a:spcBef>
                <a:spcPts val="1100"/>
              </a:spcBef>
              <a:spcAft>
                <a:spcPts val="0"/>
              </a:spcAft>
              <a:buNone/>
            </a:pPr>
            <a:r>
              <a:rPr lang="ru" sz="1500">
                <a:latin typeface="Montserrat"/>
                <a:ea typeface="Montserrat"/>
                <a:cs typeface="Montserrat"/>
                <a:sym typeface="Montserrat"/>
              </a:rPr>
              <a:t>The MACHINA online course is available in 6 EU languages:</a:t>
            </a:r>
            <a:endParaRPr sz="1350">
              <a:solidFill>
                <a:srgbClr val="333333"/>
              </a:solidFill>
            </a:endParaRPr>
          </a:p>
          <a:p>
            <a:pPr marL="0" lvl="0" indent="0" algn="ctr" rtl="0">
              <a:lnSpc>
                <a:spcPct val="115000"/>
              </a:lnSpc>
              <a:spcBef>
                <a:spcPts val="1100"/>
              </a:spcBef>
              <a:spcAft>
                <a:spcPts val="1100"/>
              </a:spcAft>
              <a:buNone/>
            </a:pPr>
            <a:r>
              <a:rPr lang="ru" sz="1500" b="1">
                <a:solidFill>
                  <a:srgbClr val="0D1759"/>
                </a:solidFill>
                <a:uFill>
                  <a:noFill/>
                </a:u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English</a:t>
            </a:r>
            <a:r>
              <a:rPr lang="ru" sz="1500">
                <a:solidFill>
                  <a:srgbClr val="333333"/>
                </a:solidFill>
                <a:latin typeface="Montserrat"/>
                <a:ea typeface="Montserrat"/>
                <a:cs typeface="Montserrat"/>
                <a:sym typeface="Montserrat"/>
              </a:rPr>
              <a:t>, </a:t>
            </a:r>
            <a:r>
              <a:rPr lang="ru" sz="1500" b="1">
                <a:solidFill>
                  <a:srgbClr val="0D1759"/>
                </a:solidFill>
                <a:uFill>
                  <a:noFill/>
                </a:uFill>
                <a:latin typeface="Montserrat"/>
                <a:ea typeface="Montserrat"/>
                <a:cs typeface="Montserrat"/>
                <a:sym typeface="Montserrat"/>
                <a:hlinkClick r:id="rId6">
                  <a:extLst>
                    <a:ext uri="{A12FA001-AC4F-418D-AE19-62706E023703}">
                      <ahyp:hlinkClr xmlns:ahyp="http://schemas.microsoft.com/office/drawing/2018/hyperlinkcolor" val="tx"/>
                    </a:ext>
                  </a:extLst>
                </a:hlinkClick>
              </a:rPr>
              <a:t>French</a:t>
            </a:r>
            <a:r>
              <a:rPr lang="ru" sz="1500">
                <a:solidFill>
                  <a:srgbClr val="333333"/>
                </a:solidFill>
                <a:latin typeface="Montserrat"/>
                <a:ea typeface="Montserrat"/>
                <a:cs typeface="Montserrat"/>
                <a:sym typeface="Montserrat"/>
              </a:rPr>
              <a:t>, </a:t>
            </a:r>
            <a:r>
              <a:rPr lang="ru" sz="1500" b="1">
                <a:solidFill>
                  <a:srgbClr val="0D1759"/>
                </a:solidFill>
                <a:uFill>
                  <a:noFill/>
                </a:uFill>
                <a:latin typeface="Montserrat"/>
                <a:ea typeface="Montserrat"/>
                <a:cs typeface="Montserrat"/>
                <a:sym typeface="Montserrat"/>
                <a:hlinkClick r:id="rId7">
                  <a:extLst>
                    <a:ext uri="{A12FA001-AC4F-418D-AE19-62706E023703}">
                      <ahyp:hlinkClr xmlns:ahyp="http://schemas.microsoft.com/office/drawing/2018/hyperlinkcolor" val="tx"/>
                    </a:ext>
                  </a:extLst>
                </a:hlinkClick>
              </a:rPr>
              <a:t>German</a:t>
            </a:r>
            <a:r>
              <a:rPr lang="ru" sz="1500">
                <a:solidFill>
                  <a:srgbClr val="333333"/>
                </a:solidFill>
                <a:latin typeface="Montserrat"/>
                <a:ea typeface="Montserrat"/>
                <a:cs typeface="Montserrat"/>
                <a:sym typeface="Montserrat"/>
              </a:rPr>
              <a:t>, </a:t>
            </a:r>
            <a:r>
              <a:rPr lang="ru" sz="1500" b="1">
                <a:solidFill>
                  <a:srgbClr val="0D1759"/>
                </a:solidFill>
                <a:uFill>
                  <a:noFill/>
                </a:uFill>
                <a:latin typeface="Montserrat"/>
                <a:ea typeface="Montserrat"/>
                <a:cs typeface="Montserrat"/>
                <a:sym typeface="Montserrat"/>
                <a:hlinkClick r:id="rId8">
                  <a:extLst>
                    <a:ext uri="{A12FA001-AC4F-418D-AE19-62706E023703}">
                      <ahyp:hlinkClr xmlns:ahyp="http://schemas.microsoft.com/office/drawing/2018/hyperlinkcolor" val="tx"/>
                    </a:ext>
                  </a:extLst>
                </a:hlinkClick>
              </a:rPr>
              <a:t>Italian</a:t>
            </a:r>
            <a:r>
              <a:rPr lang="ru" sz="1500">
                <a:solidFill>
                  <a:srgbClr val="333333"/>
                </a:solidFill>
                <a:latin typeface="Montserrat"/>
                <a:ea typeface="Montserrat"/>
                <a:cs typeface="Montserrat"/>
                <a:sym typeface="Montserrat"/>
              </a:rPr>
              <a:t>, </a:t>
            </a:r>
            <a:r>
              <a:rPr lang="ru" sz="1500" b="1">
                <a:solidFill>
                  <a:srgbClr val="0D1759"/>
                </a:solidFill>
                <a:uFill>
                  <a:noFill/>
                </a:uFill>
                <a:latin typeface="Montserrat"/>
                <a:ea typeface="Montserrat"/>
                <a:cs typeface="Montserrat"/>
                <a:sym typeface="Montserrat"/>
                <a:hlinkClick r:id="rId9">
                  <a:extLst>
                    <a:ext uri="{A12FA001-AC4F-418D-AE19-62706E023703}">
                      <ahyp:hlinkClr xmlns:ahyp="http://schemas.microsoft.com/office/drawing/2018/hyperlinkcolor" val="tx"/>
                    </a:ext>
                  </a:extLst>
                </a:hlinkClick>
              </a:rPr>
              <a:t>Greek</a:t>
            </a:r>
            <a:r>
              <a:rPr lang="ru" sz="1500">
                <a:solidFill>
                  <a:srgbClr val="333333"/>
                </a:solidFill>
                <a:latin typeface="Montserrat"/>
                <a:ea typeface="Montserrat"/>
                <a:cs typeface="Montserrat"/>
                <a:sym typeface="Montserrat"/>
              </a:rPr>
              <a:t>, </a:t>
            </a:r>
            <a:r>
              <a:rPr lang="ru" sz="1500" b="1">
                <a:solidFill>
                  <a:srgbClr val="0D1759"/>
                </a:solidFill>
                <a:uFill>
                  <a:noFill/>
                </a:uFill>
                <a:latin typeface="Montserrat"/>
                <a:ea typeface="Montserrat"/>
                <a:cs typeface="Montserrat"/>
                <a:sym typeface="Montserrat"/>
                <a:hlinkClick r:id="rId10">
                  <a:extLst>
                    <a:ext uri="{A12FA001-AC4F-418D-AE19-62706E023703}">
                      <ahyp:hlinkClr xmlns:ahyp="http://schemas.microsoft.com/office/drawing/2018/hyperlinkcolor" val="tx"/>
                    </a:ext>
                  </a:extLst>
                </a:hlinkClick>
              </a:rPr>
              <a:t>Romanian</a:t>
            </a:r>
            <a:r>
              <a:rPr lang="ru" sz="1500">
                <a:solidFill>
                  <a:srgbClr val="333333"/>
                </a:solidFill>
                <a:latin typeface="Montserrat"/>
                <a:ea typeface="Montserrat"/>
                <a:cs typeface="Montserrat"/>
                <a:sym typeface="Montserrat"/>
              </a:rPr>
              <a:t>.</a:t>
            </a:r>
            <a:endParaRPr/>
          </a:p>
        </p:txBody>
      </p:sp>
      <p:pic>
        <p:nvPicPr>
          <p:cNvPr id="466" name="Google Shape;466;p45"/>
          <p:cNvPicPr preferRelativeResize="0"/>
          <p:nvPr/>
        </p:nvPicPr>
        <p:blipFill rotWithShape="1">
          <a:blip r:embed="rId11">
            <a:alphaModFix/>
          </a:blip>
          <a:srcRect/>
          <a:stretch/>
        </p:blipFill>
        <p:spPr>
          <a:xfrm>
            <a:off x="0" y="1662600"/>
            <a:ext cx="3998300" cy="501600"/>
          </a:xfrm>
          <a:prstGeom prst="rect">
            <a:avLst/>
          </a:prstGeom>
          <a:noFill/>
          <a:ln>
            <a:noFill/>
          </a:ln>
        </p:spPr>
      </p:pic>
      <p:sp>
        <p:nvSpPr>
          <p:cNvPr id="467" name="Google Shape;467;p45"/>
          <p:cNvSpPr txBox="1"/>
          <p:nvPr/>
        </p:nvSpPr>
        <p:spPr>
          <a:xfrm>
            <a:off x="363700" y="1753425"/>
            <a:ext cx="4455600" cy="277200"/>
          </a:xfrm>
          <a:prstGeom prst="rect">
            <a:avLst/>
          </a:prstGeom>
          <a:noFill/>
          <a:ln>
            <a:noFill/>
          </a:ln>
        </p:spPr>
        <p:txBody>
          <a:bodyPr spcFirstLastPara="1" wrap="square" lIns="0" tIns="0" rIns="0" bIns="0" anchor="t" anchorCtr="0">
            <a:spAutoFit/>
          </a:bodyPr>
          <a:lstStyle/>
          <a:p>
            <a:pPr marL="393700" marR="0" lvl="1" indent="-203200" algn="just" rtl="0">
              <a:lnSpc>
                <a:spcPct val="175000"/>
              </a:lnSpc>
              <a:spcBef>
                <a:spcPts val="0"/>
              </a:spcBef>
              <a:spcAft>
                <a:spcPts val="0"/>
              </a:spcAft>
              <a:buClr>
                <a:schemeClr val="dk1"/>
              </a:buClr>
              <a:buSzPts val="1800"/>
              <a:buChar char="•"/>
            </a:pPr>
            <a:r>
              <a:rPr lang="ru" sz="1800" b="1" u="sng">
                <a:solidFill>
                  <a:schemeClr val="dk1"/>
                </a:solidFill>
                <a:latin typeface="Montserrat"/>
                <a:ea typeface="Montserrat"/>
                <a:cs typeface="Montserrat"/>
                <a:sym typeface="Montserrat"/>
                <a:hlinkClick r:id="rId12">
                  <a:extLst>
                    <a:ext uri="{A12FA001-AC4F-418D-AE19-62706E023703}">
                      <ahyp:hlinkClr xmlns:ahyp="http://schemas.microsoft.com/office/drawing/2018/hyperlinkcolor" val="tx"/>
                    </a:ext>
                  </a:extLst>
                </a:hlinkClick>
              </a:rPr>
              <a:t>MACHINA Online Course</a:t>
            </a:r>
            <a:endParaRPr sz="700" b="1">
              <a:solidFill>
                <a:schemeClr val="dk1"/>
              </a:solidFill>
            </a:endParaRPr>
          </a:p>
        </p:txBody>
      </p:sp>
      <p:sp>
        <p:nvSpPr>
          <p:cNvPr id="468" name="Google Shape;468;p45"/>
          <p:cNvSpPr/>
          <p:nvPr/>
        </p:nvSpPr>
        <p:spPr>
          <a:xfrm>
            <a:off x="150" y="4932100"/>
            <a:ext cx="9139971" cy="210693"/>
          </a:xfrm>
          <a:custGeom>
            <a:avLst/>
            <a:gdLst/>
            <a:ahLst/>
            <a:cxnLst/>
            <a:rect l="l" t="t" r="r" b="b"/>
            <a:pathLst>
              <a:path w="6671512" h="152400" extrusionOk="0">
                <a:moveTo>
                  <a:pt x="0" y="0"/>
                </a:moveTo>
                <a:lnTo>
                  <a:pt x="6671512" y="0"/>
                </a:lnTo>
                <a:lnTo>
                  <a:pt x="6671512" y="152400"/>
                </a:lnTo>
                <a:lnTo>
                  <a:pt x="0" y="152400"/>
                </a:lnTo>
                <a:close/>
              </a:path>
            </a:pathLst>
          </a:custGeom>
          <a:solidFill>
            <a:srgbClr val="FFFFFF"/>
          </a:solidFill>
          <a:ln>
            <a:noFill/>
          </a:ln>
        </p:spPr>
      </p:sp>
      <p:pic>
        <p:nvPicPr>
          <p:cNvPr id="469" name="Google Shape;469;p45"/>
          <p:cNvPicPr preferRelativeResize="0"/>
          <p:nvPr/>
        </p:nvPicPr>
        <p:blipFill rotWithShape="1">
          <a:blip r:embed="rId13">
            <a:alphaModFix/>
          </a:blip>
          <a:srcRect r="48453"/>
          <a:stretch/>
        </p:blipFill>
        <p:spPr>
          <a:xfrm>
            <a:off x="7579825" y="2387999"/>
            <a:ext cx="1609700" cy="2677875"/>
          </a:xfrm>
          <a:prstGeom prst="rect">
            <a:avLst/>
          </a:prstGeom>
          <a:noFill/>
          <a:ln>
            <a:noFill/>
          </a:ln>
        </p:spPr>
      </p:pic>
      <p:pic>
        <p:nvPicPr>
          <p:cNvPr id="470" name="Google Shape;470;p45"/>
          <p:cNvPicPr preferRelativeResize="0"/>
          <p:nvPr/>
        </p:nvPicPr>
        <p:blipFill rotWithShape="1">
          <a:blip r:embed="rId14">
            <a:alphaModFix/>
          </a:blip>
          <a:srcRect/>
          <a:stretch/>
        </p:blipFill>
        <p:spPr>
          <a:xfrm>
            <a:off x="694576" y="496825"/>
            <a:ext cx="773775" cy="410100"/>
          </a:xfrm>
          <a:prstGeom prst="rect">
            <a:avLst/>
          </a:prstGeom>
          <a:noFill/>
          <a:ln>
            <a:noFill/>
          </a:ln>
        </p:spPr>
      </p:pic>
      <p:pic>
        <p:nvPicPr>
          <p:cNvPr id="471" name="Google Shape;471;p45"/>
          <p:cNvPicPr preferRelativeResize="0"/>
          <p:nvPr/>
        </p:nvPicPr>
        <p:blipFill rotWithShape="1">
          <a:blip r:embed="rId15">
            <a:alphaModFix/>
          </a:blip>
          <a:srcRect/>
          <a:stretch/>
        </p:blipFill>
        <p:spPr>
          <a:xfrm>
            <a:off x="2112671" y="3863138"/>
            <a:ext cx="3657600" cy="771421"/>
          </a:xfrm>
          <a:prstGeom prst="rect">
            <a:avLst/>
          </a:prstGeom>
          <a:noFill/>
          <a:ln>
            <a:noFill/>
          </a:ln>
        </p:spPr>
      </p:pic>
      <p:sp>
        <p:nvSpPr>
          <p:cNvPr id="472" name="Google Shape;472;p45"/>
          <p:cNvSpPr txBox="1"/>
          <p:nvPr/>
        </p:nvSpPr>
        <p:spPr>
          <a:xfrm>
            <a:off x="4519350" y="3787150"/>
            <a:ext cx="3011100" cy="9234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ru" sz="1200">
                <a:latin typeface="Montserrat"/>
                <a:ea typeface="Montserrat"/>
                <a:cs typeface="Montserrat"/>
                <a:sym typeface="Montserrat"/>
              </a:rPr>
              <a:t>It aims to motivate ML stakeholders to support the recognition of the validity of the MACHINA project’s learning outcomes </a:t>
            </a:r>
            <a:endParaRPr sz="1100"/>
          </a:p>
        </p:txBody>
      </p:sp>
      <p:sp>
        <p:nvSpPr>
          <p:cNvPr id="473" name="Google Shape;473;p45"/>
          <p:cNvSpPr txBox="1"/>
          <p:nvPr/>
        </p:nvSpPr>
        <p:spPr>
          <a:xfrm>
            <a:off x="2877425" y="170875"/>
            <a:ext cx="5780400" cy="10620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Font typeface="Arial"/>
              <a:buNone/>
            </a:pPr>
            <a:r>
              <a:rPr lang="ru" sz="1900" b="1">
                <a:solidFill>
                  <a:srgbClr val="FFFFFF"/>
                </a:solidFill>
                <a:latin typeface="Montserrat"/>
                <a:ea typeface="Montserrat"/>
                <a:cs typeface="Montserrat"/>
                <a:sym typeface="Montserrat"/>
              </a:rPr>
              <a:t>Framework</a:t>
            </a:r>
            <a:r>
              <a:rPr lang="ru" sz="400" b="1">
                <a:solidFill>
                  <a:schemeClr val="dk1"/>
                </a:solidFill>
                <a:latin typeface="Montserrat"/>
                <a:ea typeface="Montserrat"/>
                <a:cs typeface="Montserrat"/>
                <a:sym typeface="Montserrat"/>
              </a:rPr>
              <a:t> </a:t>
            </a:r>
            <a:r>
              <a:rPr lang="ru" sz="1900" b="1">
                <a:solidFill>
                  <a:srgbClr val="FFFFFF"/>
                </a:solidFill>
                <a:latin typeface="Montserrat"/>
                <a:ea typeface="Montserrat"/>
                <a:cs typeface="Montserrat"/>
                <a:sym typeface="Montserrat"/>
              </a:rPr>
              <a:t>for the recognition and integration of ML skills, requirements into certification &amp; standardization schemes</a:t>
            </a:r>
            <a:endParaRPr sz="100">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2">
            <a:alpha val="48630"/>
          </a:schemeClr>
        </a:solidFill>
        <a:effectLst/>
      </p:bgPr>
    </p:bg>
    <p:spTree>
      <p:nvGrpSpPr>
        <p:cNvPr id="1" name="Shape 478"/>
        <p:cNvGrpSpPr/>
        <p:nvPr/>
      </p:nvGrpSpPr>
      <p:grpSpPr>
        <a:xfrm>
          <a:off x="0" y="0"/>
          <a:ext cx="0" cy="0"/>
          <a:chOff x="0" y="0"/>
          <a:chExt cx="0" cy="0"/>
        </a:xfrm>
      </p:grpSpPr>
      <p:pic>
        <p:nvPicPr>
          <p:cNvPr id="479" name="Google Shape;479;p46"/>
          <p:cNvPicPr preferRelativeResize="0"/>
          <p:nvPr/>
        </p:nvPicPr>
        <p:blipFill rotWithShape="1">
          <a:blip r:embed="rId3">
            <a:alphaModFix/>
          </a:blip>
          <a:srcRect/>
          <a:stretch/>
        </p:blipFill>
        <p:spPr>
          <a:xfrm rot="-5400000" flipH="1">
            <a:off x="24224" y="2053195"/>
            <a:ext cx="3063557" cy="3030136"/>
          </a:xfrm>
          <a:prstGeom prst="rect">
            <a:avLst/>
          </a:prstGeom>
          <a:noFill/>
          <a:ln>
            <a:noFill/>
          </a:ln>
        </p:spPr>
      </p:pic>
      <p:pic>
        <p:nvPicPr>
          <p:cNvPr id="480" name="Google Shape;480;p46"/>
          <p:cNvPicPr preferRelativeResize="0"/>
          <p:nvPr/>
        </p:nvPicPr>
        <p:blipFill rotWithShape="1">
          <a:blip r:embed="rId3">
            <a:alphaModFix/>
          </a:blip>
          <a:srcRect/>
          <a:stretch/>
        </p:blipFill>
        <p:spPr>
          <a:xfrm rot="5400000" flipH="1">
            <a:off x="4045763" y="-306271"/>
            <a:ext cx="5259586" cy="5202207"/>
          </a:xfrm>
          <a:prstGeom prst="rect">
            <a:avLst/>
          </a:prstGeom>
          <a:noFill/>
          <a:ln>
            <a:noFill/>
          </a:ln>
        </p:spPr>
      </p:pic>
      <p:sp>
        <p:nvSpPr>
          <p:cNvPr id="481" name="Google Shape;481;p46"/>
          <p:cNvSpPr txBox="1"/>
          <p:nvPr/>
        </p:nvSpPr>
        <p:spPr>
          <a:xfrm>
            <a:off x="437996" y="347662"/>
            <a:ext cx="8342100" cy="1108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ru" sz="2400" b="1">
                <a:solidFill>
                  <a:srgbClr val="20345E"/>
                </a:solidFill>
                <a:latin typeface="Montserrat"/>
                <a:ea typeface="Montserrat"/>
                <a:cs typeface="Montserrat"/>
                <a:sym typeface="Montserrat"/>
              </a:rPr>
              <a:t>O4: Framework for the recognition and integration of ML skills, requirements into certification &amp; standardization schemes </a:t>
            </a:r>
            <a:endParaRPr sz="2400" b="1">
              <a:solidFill>
                <a:srgbClr val="20345E"/>
              </a:solidFill>
              <a:latin typeface="Montserrat"/>
              <a:ea typeface="Montserrat"/>
              <a:cs typeface="Montserrat"/>
              <a:sym typeface="Montserrat"/>
            </a:endParaRPr>
          </a:p>
        </p:txBody>
      </p:sp>
      <p:sp>
        <p:nvSpPr>
          <p:cNvPr id="482" name="Google Shape;482;p46"/>
          <p:cNvSpPr/>
          <p:nvPr/>
        </p:nvSpPr>
        <p:spPr>
          <a:xfrm>
            <a:off x="786671" y="1194750"/>
            <a:ext cx="7734300" cy="1431300"/>
          </a:xfrm>
          <a:prstGeom prst="rect">
            <a:avLst/>
          </a:prstGeom>
          <a:noFill/>
          <a:ln>
            <a:noFill/>
          </a:ln>
        </p:spPr>
        <p:txBody>
          <a:bodyPr spcFirstLastPara="1" wrap="square" lIns="45725" tIns="22850" rIns="45725" bIns="22850" anchor="t" anchorCtr="0">
            <a:noAutofit/>
          </a:bodyPr>
          <a:lstStyle/>
          <a:p>
            <a:pPr marL="0" marR="0" lvl="0" indent="0" algn="just" rtl="0">
              <a:spcBef>
                <a:spcPts val="0"/>
              </a:spcBef>
              <a:spcAft>
                <a:spcPts val="0"/>
              </a:spcAft>
              <a:buNone/>
            </a:pPr>
            <a:endParaRPr sz="3000" b="1">
              <a:solidFill>
                <a:srgbClr val="20345E"/>
              </a:solidFill>
              <a:latin typeface="Montserrat"/>
              <a:ea typeface="Montserrat"/>
              <a:cs typeface="Montserrat"/>
              <a:sym typeface="Montserrat"/>
            </a:endParaRPr>
          </a:p>
          <a:p>
            <a:pPr marL="0" marR="0" lvl="0" indent="0" algn="just" rtl="0">
              <a:spcBef>
                <a:spcPts val="0"/>
              </a:spcBef>
              <a:spcAft>
                <a:spcPts val="0"/>
              </a:spcAft>
              <a:buNone/>
            </a:pPr>
            <a:endParaRPr sz="3000" b="1">
              <a:solidFill>
                <a:srgbClr val="20345E"/>
              </a:solidFill>
              <a:latin typeface="Montserrat"/>
              <a:ea typeface="Montserrat"/>
              <a:cs typeface="Montserrat"/>
              <a:sym typeface="Montserrat"/>
            </a:endParaRPr>
          </a:p>
        </p:txBody>
      </p:sp>
      <p:sp>
        <p:nvSpPr>
          <p:cNvPr id="483" name="Google Shape;483;p46"/>
          <p:cNvSpPr txBox="1"/>
          <p:nvPr/>
        </p:nvSpPr>
        <p:spPr>
          <a:xfrm>
            <a:off x="87950" y="1996675"/>
            <a:ext cx="4727100" cy="261600"/>
          </a:xfrm>
          <a:prstGeom prst="rect">
            <a:avLst/>
          </a:prstGeom>
          <a:noFill/>
          <a:ln>
            <a:noFill/>
          </a:ln>
        </p:spPr>
        <p:txBody>
          <a:bodyPr spcFirstLastPara="1" wrap="square" lIns="0" tIns="0" rIns="0" bIns="0" anchor="t" anchorCtr="0">
            <a:spAutoFit/>
          </a:bodyPr>
          <a:lstStyle/>
          <a:p>
            <a:pPr marL="0" marR="0" lvl="0" indent="0" algn="ctr" rtl="0">
              <a:lnSpc>
                <a:spcPct val="175000"/>
              </a:lnSpc>
              <a:spcBef>
                <a:spcPts val="0"/>
              </a:spcBef>
              <a:spcAft>
                <a:spcPts val="0"/>
              </a:spcAft>
              <a:buNone/>
            </a:pPr>
            <a:r>
              <a:rPr lang="ru" sz="1700" b="1" u="sng">
                <a:latin typeface="Montserrat"/>
                <a:ea typeface="Montserrat"/>
                <a:cs typeface="Montserrat"/>
                <a:sym typeface="Montserrat"/>
              </a:rPr>
              <a:t>Qualification outlines (O4-T2)</a:t>
            </a:r>
            <a:endParaRPr sz="1700" b="1" i="0" u="sng" strike="noStrike" cap="none">
              <a:solidFill>
                <a:srgbClr val="000000"/>
              </a:solidFill>
              <a:latin typeface="Montserrat"/>
              <a:ea typeface="Montserrat"/>
              <a:cs typeface="Montserrat"/>
              <a:sym typeface="Montserrat"/>
            </a:endParaRPr>
          </a:p>
        </p:txBody>
      </p:sp>
      <p:sp>
        <p:nvSpPr>
          <p:cNvPr id="484" name="Google Shape;484;p46"/>
          <p:cNvSpPr txBox="1"/>
          <p:nvPr/>
        </p:nvSpPr>
        <p:spPr>
          <a:xfrm>
            <a:off x="5795727" y="1996675"/>
            <a:ext cx="2173200" cy="261600"/>
          </a:xfrm>
          <a:prstGeom prst="rect">
            <a:avLst/>
          </a:prstGeom>
          <a:noFill/>
          <a:ln>
            <a:noFill/>
          </a:ln>
        </p:spPr>
        <p:txBody>
          <a:bodyPr spcFirstLastPara="1" wrap="square" lIns="0" tIns="0" rIns="0" bIns="0" anchor="t" anchorCtr="0">
            <a:spAutoFit/>
          </a:bodyPr>
          <a:lstStyle/>
          <a:p>
            <a:pPr marL="0" marR="0" lvl="0" indent="0" algn="ctr" rtl="0">
              <a:lnSpc>
                <a:spcPct val="175000"/>
              </a:lnSpc>
              <a:spcBef>
                <a:spcPts val="0"/>
              </a:spcBef>
              <a:spcAft>
                <a:spcPts val="0"/>
              </a:spcAft>
              <a:buNone/>
            </a:pPr>
            <a:r>
              <a:rPr lang="ru" sz="1700" b="1" u="sng">
                <a:latin typeface="Montserrat"/>
                <a:ea typeface="Montserrat"/>
                <a:cs typeface="Montserrat"/>
                <a:sym typeface="Montserrat"/>
              </a:rPr>
              <a:t>Blueprint O4-T3</a:t>
            </a:r>
            <a:endParaRPr sz="1700" b="1" i="0" u="sng" strike="noStrike" cap="none">
              <a:solidFill>
                <a:srgbClr val="000000"/>
              </a:solidFill>
              <a:latin typeface="Montserrat"/>
              <a:ea typeface="Montserrat"/>
              <a:cs typeface="Montserrat"/>
              <a:sym typeface="Montserrat"/>
            </a:endParaRPr>
          </a:p>
        </p:txBody>
      </p:sp>
      <p:sp>
        <p:nvSpPr>
          <p:cNvPr id="485" name="Google Shape;485;p46"/>
          <p:cNvSpPr txBox="1"/>
          <p:nvPr/>
        </p:nvSpPr>
        <p:spPr>
          <a:xfrm>
            <a:off x="652125" y="2571750"/>
            <a:ext cx="3615900" cy="2134800"/>
          </a:xfrm>
          <a:prstGeom prst="rect">
            <a:avLst/>
          </a:prstGeom>
          <a:noFill/>
          <a:ln>
            <a:noFill/>
          </a:ln>
        </p:spPr>
        <p:txBody>
          <a:bodyPr spcFirstLastPara="1" wrap="square" lIns="91425" tIns="91425" rIns="91425" bIns="91425" anchor="t" anchorCtr="0">
            <a:spAutoFit/>
          </a:bodyPr>
          <a:lstStyle/>
          <a:p>
            <a:pPr marL="457200" lvl="0" indent="-317500" algn="l" rtl="0">
              <a:lnSpc>
                <a:spcPct val="115000"/>
              </a:lnSpc>
              <a:spcBef>
                <a:spcPts val="0"/>
              </a:spcBef>
              <a:spcAft>
                <a:spcPts val="0"/>
              </a:spcAft>
              <a:buSzPts val="1400"/>
              <a:buFont typeface="Montserrat"/>
              <a:buChar char="●"/>
            </a:pPr>
            <a:r>
              <a:rPr lang="ru">
                <a:latin typeface="Montserrat"/>
                <a:ea typeface="Montserrat"/>
                <a:cs typeface="Montserrat"/>
                <a:sym typeface="Montserrat"/>
              </a:rPr>
              <a:t>Specifications were defined and a certificate supplement was created.</a:t>
            </a:r>
            <a:endParaRPr>
              <a:latin typeface="Montserrat"/>
              <a:ea typeface="Montserrat"/>
              <a:cs typeface="Montserrat"/>
              <a:sym typeface="Montserrat"/>
            </a:endParaRPr>
          </a:p>
          <a:p>
            <a:pPr marL="457200" lvl="0" indent="0" algn="just" rtl="0">
              <a:lnSpc>
                <a:spcPct val="115000"/>
              </a:lnSpc>
              <a:spcBef>
                <a:spcPts val="0"/>
              </a:spcBef>
              <a:spcAft>
                <a:spcPts val="0"/>
              </a:spcAft>
              <a:buNone/>
            </a:pPr>
            <a:endParaRPr>
              <a:latin typeface="Montserrat"/>
              <a:ea typeface="Montserrat"/>
              <a:cs typeface="Montserrat"/>
              <a:sym typeface="Montserrat"/>
            </a:endParaRPr>
          </a:p>
          <a:p>
            <a:pPr marL="457200" lvl="0" indent="-317500" algn="l" rtl="0">
              <a:lnSpc>
                <a:spcPct val="115000"/>
              </a:lnSpc>
              <a:spcBef>
                <a:spcPts val="0"/>
              </a:spcBef>
              <a:spcAft>
                <a:spcPts val="0"/>
              </a:spcAft>
              <a:buSzPts val="1400"/>
              <a:buChar char="●"/>
            </a:pPr>
            <a:r>
              <a:rPr lang="ru">
                <a:latin typeface="Montserrat"/>
                <a:ea typeface="Montserrat"/>
                <a:cs typeface="Montserrat"/>
                <a:sym typeface="Montserrat"/>
              </a:rPr>
              <a:t>In addition, all partners contributed to the promotion of the qualification to the competent national authorities.</a:t>
            </a:r>
            <a:r>
              <a:rPr lang="ru"/>
              <a:t> </a:t>
            </a:r>
            <a:endParaRPr/>
          </a:p>
        </p:txBody>
      </p:sp>
      <p:sp>
        <p:nvSpPr>
          <p:cNvPr id="486" name="Google Shape;486;p46"/>
          <p:cNvSpPr txBox="1"/>
          <p:nvPr/>
        </p:nvSpPr>
        <p:spPr>
          <a:xfrm>
            <a:off x="4755475" y="2571750"/>
            <a:ext cx="4124100" cy="2382600"/>
          </a:xfrm>
          <a:prstGeom prst="rect">
            <a:avLst/>
          </a:prstGeom>
          <a:noFill/>
          <a:ln>
            <a:noFill/>
          </a:ln>
        </p:spPr>
        <p:txBody>
          <a:bodyPr spcFirstLastPara="1" wrap="square" lIns="91425" tIns="91425" rIns="91425" bIns="91425" anchor="t" anchorCtr="0">
            <a:spAutoFit/>
          </a:bodyPr>
          <a:lstStyle/>
          <a:p>
            <a:pPr marL="457200" marR="0" lvl="0" indent="-317500" algn="l" rtl="0">
              <a:lnSpc>
                <a:spcPct val="115000"/>
              </a:lnSpc>
              <a:spcBef>
                <a:spcPts val="0"/>
              </a:spcBef>
              <a:spcAft>
                <a:spcPts val="0"/>
              </a:spcAft>
              <a:buSzPts val="1400"/>
              <a:buFont typeface="Montserrat"/>
              <a:buChar char="●"/>
            </a:pPr>
            <a:r>
              <a:rPr lang="ru">
                <a:latin typeface="Montserrat"/>
                <a:ea typeface="Montserrat"/>
                <a:cs typeface="Montserrat"/>
                <a:sym typeface="Montserrat"/>
              </a:rPr>
              <a:t>The blueprint was drafted and created.</a:t>
            </a:r>
            <a:endParaRPr>
              <a:latin typeface="Montserrat"/>
              <a:ea typeface="Montserrat"/>
              <a:cs typeface="Montserrat"/>
              <a:sym typeface="Montserrat"/>
            </a:endParaRPr>
          </a:p>
          <a:p>
            <a:pPr marL="457200" marR="0" lvl="0" indent="0" algn="just" rtl="0">
              <a:lnSpc>
                <a:spcPct val="115000"/>
              </a:lnSpc>
              <a:spcBef>
                <a:spcPts val="0"/>
              </a:spcBef>
              <a:spcAft>
                <a:spcPts val="0"/>
              </a:spcAft>
              <a:buNone/>
            </a:pPr>
            <a:endParaRPr>
              <a:latin typeface="Montserrat"/>
              <a:ea typeface="Montserrat"/>
              <a:cs typeface="Montserrat"/>
              <a:sym typeface="Montserrat"/>
            </a:endParaRPr>
          </a:p>
          <a:p>
            <a:pPr marL="457200" marR="0" lvl="0" indent="-317500" algn="l" rtl="0">
              <a:lnSpc>
                <a:spcPct val="115000"/>
              </a:lnSpc>
              <a:spcBef>
                <a:spcPts val="0"/>
              </a:spcBef>
              <a:spcAft>
                <a:spcPts val="0"/>
              </a:spcAft>
              <a:buSzPts val="1400"/>
              <a:buFont typeface="Montserrat"/>
              <a:buChar char="●"/>
            </a:pPr>
            <a:r>
              <a:rPr lang="ru">
                <a:latin typeface="Montserrat"/>
                <a:ea typeface="Montserrat"/>
                <a:cs typeface="Montserrat"/>
                <a:sym typeface="Montserrat"/>
              </a:rPr>
              <a:t>The guidelines on how to embed ML skills requirements into the EU Skills Panorama were delivered. </a:t>
            </a:r>
            <a:endParaRPr>
              <a:latin typeface="Montserrat"/>
              <a:ea typeface="Montserrat"/>
              <a:cs typeface="Montserrat"/>
              <a:sym typeface="Montserrat"/>
            </a:endParaRPr>
          </a:p>
          <a:p>
            <a:pPr marL="457200" marR="0" lvl="0" indent="0" algn="just" rtl="0">
              <a:lnSpc>
                <a:spcPct val="115000"/>
              </a:lnSpc>
              <a:spcBef>
                <a:spcPts val="0"/>
              </a:spcBef>
              <a:spcAft>
                <a:spcPts val="0"/>
              </a:spcAft>
              <a:buNone/>
            </a:pPr>
            <a:endParaRPr>
              <a:latin typeface="Montserrat"/>
              <a:ea typeface="Montserrat"/>
              <a:cs typeface="Montserrat"/>
              <a:sym typeface="Montserrat"/>
            </a:endParaRPr>
          </a:p>
          <a:p>
            <a:pPr marL="457200" marR="0" lvl="0" indent="-317500" algn="l" rtl="0">
              <a:lnSpc>
                <a:spcPct val="115000"/>
              </a:lnSpc>
              <a:spcBef>
                <a:spcPts val="0"/>
              </a:spcBef>
              <a:spcAft>
                <a:spcPts val="0"/>
              </a:spcAft>
              <a:buSzPts val="1400"/>
              <a:buFont typeface="Montserrat"/>
              <a:buChar char="●"/>
            </a:pPr>
            <a:r>
              <a:rPr lang="ru">
                <a:latin typeface="Montserrat"/>
                <a:ea typeface="Montserrat"/>
                <a:cs typeface="Montserrat"/>
                <a:sym typeface="Montserrat"/>
              </a:rPr>
              <a:t>A campaign has been conducted to support its implementation.</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alpha val="48630"/>
          </a:schemeClr>
        </a:solidFill>
        <a:effectLst/>
      </p:bgPr>
    </p:bg>
    <p:spTree>
      <p:nvGrpSpPr>
        <p:cNvPr id="1" name="Shape 490"/>
        <p:cNvGrpSpPr/>
        <p:nvPr/>
      </p:nvGrpSpPr>
      <p:grpSpPr>
        <a:xfrm>
          <a:off x="0" y="0"/>
          <a:ext cx="0" cy="0"/>
          <a:chOff x="0" y="0"/>
          <a:chExt cx="0" cy="0"/>
        </a:xfrm>
      </p:grpSpPr>
      <p:pic>
        <p:nvPicPr>
          <p:cNvPr id="491" name="Google Shape;491;p47"/>
          <p:cNvPicPr preferRelativeResize="0"/>
          <p:nvPr/>
        </p:nvPicPr>
        <p:blipFill rotWithShape="1">
          <a:blip r:embed="rId3">
            <a:alphaModFix amt="56000"/>
          </a:blip>
          <a:srcRect l="27768" r="28911"/>
          <a:stretch/>
        </p:blipFill>
        <p:spPr>
          <a:xfrm>
            <a:off x="0" y="0"/>
            <a:ext cx="3446814" cy="5301196"/>
          </a:xfrm>
          <a:prstGeom prst="rect">
            <a:avLst/>
          </a:prstGeom>
          <a:noFill/>
          <a:ln>
            <a:noFill/>
          </a:ln>
        </p:spPr>
      </p:pic>
      <p:sp>
        <p:nvSpPr>
          <p:cNvPr id="492" name="Google Shape;492;p47"/>
          <p:cNvSpPr txBox="1"/>
          <p:nvPr/>
        </p:nvSpPr>
        <p:spPr>
          <a:xfrm>
            <a:off x="4762500" y="228600"/>
            <a:ext cx="2804100" cy="461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ru" sz="3000" b="1" i="0" u="none" strike="noStrike" cap="none">
                <a:solidFill>
                  <a:srgbClr val="000342"/>
                </a:solidFill>
                <a:latin typeface="Montserrat"/>
                <a:ea typeface="Montserrat"/>
                <a:cs typeface="Montserrat"/>
                <a:sym typeface="Montserrat"/>
              </a:rPr>
              <a:t>PARTNERS</a:t>
            </a:r>
            <a:endParaRPr sz="700"/>
          </a:p>
        </p:txBody>
      </p:sp>
      <p:pic>
        <p:nvPicPr>
          <p:cNvPr id="493" name="Google Shape;493;p47"/>
          <p:cNvPicPr preferRelativeResize="0"/>
          <p:nvPr/>
        </p:nvPicPr>
        <p:blipFill rotWithShape="1">
          <a:blip r:embed="rId4">
            <a:alphaModFix/>
          </a:blip>
          <a:srcRect r="-2870"/>
          <a:stretch/>
        </p:blipFill>
        <p:spPr>
          <a:xfrm>
            <a:off x="3981119" y="810667"/>
            <a:ext cx="1505281" cy="1062140"/>
          </a:xfrm>
          <a:prstGeom prst="rect">
            <a:avLst/>
          </a:prstGeom>
          <a:noFill/>
          <a:ln>
            <a:noFill/>
          </a:ln>
        </p:spPr>
      </p:pic>
      <p:sp>
        <p:nvSpPr>
          <p:cNvPr id="494" name="Google Shape;494;p47"/>
          <p:cNvSpPr txBox="1"/>
          <p:nvPr/>
        </p:nvSpPr>
        <p:spPr>
          <a:xfrm>
            <a:off x="6108973" y="4476750"/>
            <a:ext cx="2830200" cy="2310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ru" sz="1500" b="1" i="0" u="none" strike="noStrike" cap="none">
                <a:solidFill>
                  <a:srgbClr val="000000"/>
                </a:solidFill>
                <a:latin typeface="Montserrat"/>
                <a:ea typeface="Montserrat"/>
                <a:cs typeface="Montserrat"/>
                <a:sym typeface="Montserrat"/>
              </a:rPr>
              <a:t>L3S - Hannover, Germany</a:t>
            </a:r>
            <a:endParaRPr sz="700"/>
          </a:p>
        </p:txBody>
      </p:sp>
      <p:pic>
        <p:nvPicPr>
          <p:cNvPr id="495" name="Google Shape;495;p47"/>
          <p:cNvPicPr preferRelativeResize="0"/>
          <p:nvPr/>
        </p:nvPicPr>
        <p:blipFill rotWithShape="1">
          <a:blip r:embed="rId5">
            <a:alphaModFix/>
          </a:blip>
          <a:srcRect/>
          <a:stretch/>
        </p:blipFill>
        <p:spPr>
          <a:xfrm>
            <a:off x="3623518" y="2049467"/>
            <a:ext cx="2135139" cy="423449"/>
          </a:xfrm>
          <a:prstGeom prst="rect">
            <a:avLst/>
          </a:prstGeom>
          <a:noFill/>
          <a:ln>
            <a:noFill/>
          </a:ln>
        </p:spPr>
      </p:pic>
      <p:pic>
        <p:nvPicPr>
          <p:cNvPr id="496" name="Google Shape;496;p47"/>
          <p:cNvPicPr preferRelativeResize="0"/>
          <p:nvPr/>
        </p:nvPicPr>
        <p:blipFill rotWithShape="1">
          <a:blip r:embed="rId6">
            <a:alphaModFix/>
          </a:blip>
          <a:srcRect/>
          <a:stretch/>
        </p:blipFill>
        <p:spPr>
          <a:xfrm>
            <a:off x="3843705" y="2642496"/>
            <a:ext cx="1694765" cy="705363"/>
          </a:xfrm>
          <a:prstGeom prst="rect">
            <a:avLst/>
          </a:prstGeom>
          <a:noFill/>
          <a:ln>
            <a:noFill/>
          </a:ln>
        </p:spPr>
      </p:pic>
      <p:pic>
        <p:nvPicPr>
          <p:cNvPr id="497" name="Google Shape;497;p47"/>
          <p:cNvPicPr preferRelativeResize="0"/>
          <p:nvPr/>
        </p:nvPicPr>
        <p:blipFill rotWithShape="1">
          <a:blip r:embed="rId7">
            <a:alphaModFix/>
          </a:blip>
          <a:srcRect/>
          <a:stretch/>
        </p:blipFill>
        <p:spPr>
          <a:xfrm>
            <a:off x="4116682" y="3572588"/>
            <a:ext cx="1148811" cy="417464"/>
          </a:xfrm>
          <a:prstGeom prst="rect">
            <a:avLst/>
          </a:prstGeom>
          <a:noFill/>
          <a:ln>
            <a:noFill/>
          </a:ln>
        </p:spPr>
      </p:pic>
      <p:pic>
        <p:nvPicPr>
          <p:cNvPr id="498" name="Google Shape;498;p47"/>
          <p:cNvPicPr preferRelativeResize="0"/>
          <p:nvPr/>
        </p:nvPicPr>
        <p:blipFill rotWithShape="1">
          <a:blip r:embed="rId8">
            <a:alphaModFix/>
          </a:blip>
          <a:srcRect/>
          <a:stretch/>
        </p:blipFill>
        <p:spPr>
          <a:xfrm>
            <a:off x="4235509" y="4117559"/>
            <a:ext cx="911168" cy="856770"/>
          </a:xfrm>
          <a:prstGeom prst="rect">
            <a:avLst/>
          </a:prstGeom>
          <a:noFill/>
          <a:ln>
            <a:noFill/>
          </a:ln>
        </p:spPr>
      </p:pic>
      <p:sp>
        <p:nvSpPr>
          <p:cNvPr id="499" name="Google Shape;499;p47"/>
          <p:cNvSpPr txBox="1"/>
          <p:nvPr/>
        </p:nvSpPr>
        <p:spPr>
          <a:xfrm>
            <a:off x="6108973" y="1192354"/>
            <a:ext cx="2230800" cy="231000"/>
          </a:xfrm>
          <a:prstGeom prst="rect">
            <a:avLst/>
          </a:prstGeom>
          <a:noFill/>
          <a:ln>
            <a:noFill/>
          </a:ln>
        </p:spPr>
        <p:txBody>
          <a:bodyPr spcFirstLastPara="1" wrap="square" lIns="0" tIns="0" rIns="0" bIns="0" anchor="t" anchorCtr="0">
            <a:spAutoFit/>
          </a:bodyPr>
          <a:lstStyle/>
          <a:p>
            <a:pPr marL="0" marR="0" lvl="0" indent="0" algn="l" rtl="0">
              <a:lnSpc>
                <a:spcPct val="140012"/>
              </a:lnSpc>
              <a:spcBef>
                <a:spcPts val="0"/>
              </a:spcBef>
              <a:spcAft>
                <a:spcPts val="0"/>
              </a:spcAft>
              <a:buNone/>
            </a:pPr>
            <a:r>
              <a:rPr lang="ru" sz="1500" b="1" i="0" u="none" strike="noStrike" cap="none">
                <a:solidFill>
                  <a:srgbClr val="000000"/>
                </a:solidFill>
                <a:latin typeface="Montserrat"/>
                <a:ea typeface="Montserrat"/>
                <a:cs typeface="Montserrat"/>
                <a:sym typeface="Montserrat"/>
              </a:rPr>
              <a:t>UCBL - Lyon, France</a:t>
            </a:r>
            <a:endParaRPr sz="700"/>
          </a:p>
        </p:txBody>
      </p:sp>
      <p:sp>
        <p:nvSpPr>
          <p:cNvPr id="500" name="Google Shape;500;p47"/>
          <p:cNvSpPr txBox="1"/>
          <p:nvPr/>
        </p:nvSpPr>
        <p:spPr>
          <a:xfrm>
            <a:off x="6108973" y="3638445"/>
            <a:ext cx="2600100" cy="2310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ru" sz="1500" b="1" i="0" u="none" strike="noStrike" cap="none">
                <a:solidFill>
                  <a:srgbClr val="000000"/>
                </a:solidFill>
                <a:latin typeface="Montserrat"/>
                <a:ea typeface="Montserrat"/>
                <a:cs typeface="Montserrat"/>
                <a:sym typeface="Montserrat"/>
              </a:rPr>
              <a:t>EXELIA - Athens, Greece</a:t>
            </a:r>
            <a:endParaRPr sz="700"/>
          </a:p>
        </p:txBody>
      </p:sp>
      <p:sp>
        <p:nvSpPr>
          <p:cNvPr id="501" name="Google Shape;501;p47"/>
          <p:cNvSpPr txBox="1"/>
          <p:nvPr/>
        </p:nvSpPr>
        <p:spPr>
          <a:xfrm>
            <a:off x="6108973" y="2016129"/>
            <a:ext cx="2582700" cy="231000"/>
          </a:xfrm>
          <a:prstGeom prst="rect">
            <a:avLst/>
          </a:prstGeom>
          <a:noFill/>
          <a:ln>
            <a:noFill/>
          </a:ln>
        </p:spPr>
        <p:txBody>
          <a:bodyPr spcFirstLastPara="1" wrap="square" lIns="0" tIns="0" rIns="0" bIns="0" anchor="t" anchorCtr="0">
            <a:spAutoFit/>
          </a:bodyPr>
          <a:lstStyle/>
          <a:p>
            <a:pPr marL="0" marR="0" lvl="0" indent="0" algn="l" rtl="0">
              <a:lnSpc>
                <a:spcPct val="140012"/>
              </a:lnSpc>
              <a:spcBef>
                <a:spcPts val="0"/>
              </a:spcBef>
              <a:spcAft>
                <a:spcPts val="0"/>
              </a:spcAft>
              <a:buNone/>
            </a:pPr>
            <a:r>
              <a:rPr lang="ru" sz="1500" b="1" i="0" u="none" strike="noStrike" cap="none">
                <a:solidFill>
                  <a:srgbClr val="000000"/>
                </a:solidFill>
                <a:latin typeface="Montserrat"/>
                <a:ea typeface="Montserrat"/>
                <a:cs typeface="Montserrat"/>
                <a:sym typeface="Montserrat"/>
              </a:rPr>
              <a:t>ACADEMY - Rome, Italy</a:t>
            </a:r>
            <a:endParaRPr sz="700"/>
          </a:p>
        </p:txBody>
      </p:sp>
      <p:sp>
        <p:nvSpPr>
          <p:cNvPr id="502" name="Google Shape;502;p47"/>
          <p:cNvSpPr txBox="1"/>
          <p:nvPr/>
        </p:nvSpPr>
        <p:spPr>
          <a:xfrm>
            <a:off x="6108973" y="2852303"/>
            <a:ext cx="2830200" cy="2310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ru" sz="1500" b="1" i="0" u="none" strike="noStrike" cap="none">
                <a:solidFill>
                  <a:srgbClr val="000000"/>
                </a:solidFill>
                <a:latin typeface="Montserrat"/>
                <a:ea typeface="Montserrat"/>
                <a:cs typeface="Montserrat"/>
                <a:sym typeface="Montserrat"/>
              </a:rPr>
              <a:t>ANC - Bucharest, Romania</a:t>
            </a:r>
            <a:endParaRPr sz="700"/>
          </a:p>
        </p:txBody>
      </p:sp>
      <p:sp>
        <p:nvSpPr>
          <p:cNvPr id="503" name="Google Shape;503;p47"/>
          <p:cNvSpPr txBox="1"/>
          <p:nvPr/>
        </p:nvSpPr>
        <p:spPr>
          <a:xfrm>
            <a:off x="8237475" y="758725"/>
            <a:ext cx="926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2">
            <a:alpha val="48630"/>
          </a:schemeClr>
        </a:solidFill>
        <a:effectLst/>
      </p:bgPr>
    </p:bg>
    <p:spTree>
      <p:nvGrpSpPr>
        <p:cNvPr id="1" name="Shape 507"/>
        <p:cNvGrpSpPr/>
        <p:nvPr/>
      </p:nvGrpSpPr>
      <p:grpSpPr>
        <a:xfrm>
          <a:off x="0" y="0"/>
          <a:ext cx="0" cy="0"/>
          <a:chOff x="0" y="0"/>
          <a:chExt cx="0" cy="0"/>
        </a:xfrm>
      </p:grpSpPr>
      <p:pic>
        <p:nvPicPr>
          <p:cNvPr id="508" name="Google Shape;508;p48"/>
          <p:cNvPicPr preferRelativeResize="0"/>
          <p:nvPr/>
        </p:nvPicPr>
        <p:blipFill rotWithShape="1">
          <a:blip r:embed="rId3">
            <a:alphaModFix/>
          </a:blip>
          <a:srcRect/>
          <a:stretch/>
        </p:blipFill>
        <p:spPr>
          <a:xfrm>
            <a:off x="514350" y="3264357"/>
            <a:ext cx="636882" cy="636882"/>
          </a:xfrm>
          <a:prstGeom prst="rect">
            <a:avLst/>
          </a:prstGeom>
          <a:noFill/>
          <a:ln>
            <a:noFill/>
          </a:ln>
        </p:spPr>
      </p:pic>
      <p:pic>
        <p:nvPicPr>
          <p:cNvPr id="509" name="Google Shape;509;p48"/>
          <p:cNvPicPr preferRelativeResize="0"/>
          <p:nvPr/>
        </p:nvPicPr>
        <p:blipFill rotWithShape="1">
          <a:blip r:embed="rId4">
            <a:alphaModFix/>
          </a:blip>
          <a:srcRect/>
          <a:stretch/>
        </p:blipFill>
        <p:spPr>
          <a:xfrm>
            <a:off x="2522256" y="3264357"/>
            <a:ext cx="636881" cy="636881"/>
          </a:xfrm>
          <a:prstGeom prst="rect">
            <a:avLst/>
          </a:prstGeom>
          <a:noFill/>
          <a:ln>
            <a:noFill/>
          </a:ln>
        </p:spPr>
      </p:pic>
      <p:pic>
        <p:nvPicPr>
          <p:cNvPr id="510" name="Google Shape;510;p48"/>
          <p:cNvPicPr preferRelativeResize="0"/>
          <p:nvPr/>
        </p:nvPicPr>
        <p:blipFill rotWithShape="1">
          <a:blip r:embed="rId5">
            <a:alphaModFix/>
          </a:blip>
          <a:srcRect/>
          <a:stretch/>
        </p:blipFill>
        <p:spPr>
          <a:xfrm>
            <a:off x="1496979" y="3264357"/>
            <a:ext cx="636882" cy="636882"/>
          </a:xfrm>
          <a:prstGeom prst="rect">
            <a:avLst/>
          </a:prstGeom>
          <a:noFill/>
          <a:ln>
            <a:noFill/>
          </a:ln>
        </p:spPr>
      </p:pic>
      <p:pic>
        <p:nvPicPr>
          <p:cNvPr id="511" name="Google Shape;511;p48"/>
          <p:cNvPicPr preferRelativeResize="0"/>
          <p:nvPr/>
        </p:nvPicPr>
        <p:blipFill rotWithShape="1">
          <a:blip r:embed="rId6">
            <a:alphaModFix/>
          </a:blip>
          <a:srcRect b="3100"/>
          <a:stretch/>
        </p:blipFill>
        <p:spPr>
          <a:xfrm>
            <a:off x="4784566" y="316582"/>
            <a:ext cx="4222535" cy="1220238"/>
          </a:xfrm>
          <a:prstGeom prst="rect">
            <a:avLst/>
          </a:prstGeom>
          <a:noFill/>
          <a:ln>
            <a:noFill/>
          </a:ln>
        </p:spPr>
      </p:pic>
      <p:pic>
        <p:nvPicPr>
          <p:cNvPr id="512" name="Google Shape;512;p48"/>
          <p:cNvPicPr preferRelativeResize="0"/>
          <p:nvPr/>
        </p:nvPicPr>
        <p:blipFill rotWithShape="1">
          <a:blip r:embed="rId7">
            <a:alphaModFix/>
          </a:blip>
          <a:srcRect/>
          <a:stretch/>
        </p:blipFill>
        <p:spPr>
          <a:xfrm>
            <a:off x="6708161" y="3457443"/>
            <a:ext cx="2134632" cy="613792"/>
          </a:xfrm>
          <a:prstGeom prst="rect">
            <a:avLst/>
          </a:prstGeom>
          <a:noFill/>
          <a:ln>
            <a:noFill/>
          </a:ln>
        </p:spPr>
      </p:pic>
      <p:sp>
        <p:nvSpPr>
          <p:cNvPr id="513" name="Google Shape;513;p48"/>
          <p:cNvSpPr txBox="1"/>
          <p:nvPr/>
        </p:nvSpPr>
        <p:spPr>
          <a:xfrm>
            <a:off x="476349" y="412350"/>
            <a:ext cx="2045700" cy="461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ru" sz="3000" b="1" i="0" u="none" strike="noStrike" cap="none">
                <a:solidFill>
                  <a:srgbClr val="273755"/>
                </a:solidFill>
                <a:latin typeface="Montserrat"/>
                <a:ea typeface="Montserrat"/>
                <a:cs typeface="Montserrat"/>
                <a:sym typeface="Montserrat"/>
              </a:rPr>
              <a:t>CONTACT</a:t>
            </a:r>
            <a:endParaRPr sz="700"/>
          </a:p>
        </p:txBody>
      </p:sp>
      <p:sp>
        <p:nvSpPr>
          <p:cNvPr id="514" name="Google Shape;514;p48"/>
          <p:cNvSpPr txBox="1"/>
          <p:nvPr/>
        </p:nvSpPr>
        <p:spPr>
          <a:xfrm>
            <a:off x="514350" y="2825024"/>
            <a:ext cx="6013800" cy="2310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ru" sz="1500" b="1" i="0" u="none" strike="noStrike" cap="none">
                <a:solidFill>
                  <a:srgbClr val="000000"/>
                </a:solidFill>
                <a:latin typeface="Montserrat"/>
                <a:ea typeface="Montserrat"/>
                <a:cs typeface="Montserrat"/>
                <a:sym typeface="Montserrat"/>
              </a:rPr>
              <a:t>FOLLOW US:</a:t>
            </a:r>
            <a:endParaRPr sz="700"/>
          </a:p>
        </p:txBody>
      </p:sp>
      <p:sp>
        <p:nvSpPr>
          <p:cNvPr id="515" name="Google Shape;515;p48"/>
          <p:cNvSpPr txBox="1"/>
          <p:nvPr/>
        </p:nvSpPr>
        <p:spPr>
          <a:xfrm>
            <a:off x="514350" y="1085338"/>
            <a:ext cx="4057800" cy="15237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ru" sz="1500" b="1" i="0" u="none" strike="noStrike" cap="none">
                <a:solidFill>
                  <a:srgbClr val="000000"/>
                </a:solidFill>
                <a:latin typeface="Montserrat SemiBold"/>
                <a:ea typeface="Montserrat SemiBold"/>
                <a:cs typeface="Montserrat SemiBold"/>
                <a:sym typeface="Montserrat SemiBold"/>
              </a:rPr>
              <a:t>Parisa Ghodous</a:t>
            </a:r>
            <a:endParaRPr sz="1500" b="1"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40000"/>
              </a:lnSpc>
              <a:spcBef>
                <a:spcPts val="0"/>
              </a:spcBef>
              <a:spcAft>
                <a:spcPts val="0"/>
              </a:spcAft>
              <a:buNone/>
            </a:pPr>
            <a:r>
              <a:rPr lang="ru" sz="1500" b="1" i="0" u="none" strike="noStrike" cap="none">
                <a:solidFill>
                  <a:srgbClr val="000000"/>
                </a:solidFill>
                <a:latin typeface="Montserrat SemiBold"/>
                <a:ea typeface="Montserrat SemiBold"/>
                <a:cs typeface="Montserrat SemiBold"/>
                <a:sym typeface="Montserrat SemiBold"/>
              </a:rPr>
              <a:t>Professor</a:t>
            </a:r>
            <a:endParaRPr sz="700"/>
          </a:p>
          <a:p>
            <a:pPr marL="0" marR="0" lvl="0" indent="0" algn="l" rtl="0">
              <a:lnSpc>
                <a:spcPct val="140000"/>
              </a:lnSpc>
              <a:spcBef>
                <a:spcPts val="0"/>
              </a:spcBef>
              <a:spcAft>
                <a:spcPts val="0"/>
              </a:spcAft>
              <a:buNone/>
            </a:pPr>
            <a:r>
              <a:rPr lang="ru" sz="1500" b="1" i="0" u="none" strike="noStrike" cap="none">
                <a:solidFill>
                  <a:srgbClr val="000000"/>
                </a:solidFill>
                <a:latin typeface="Montserrat SemiBold"/>
                <a:ea typeface="Montserrat SemiBold"/>
                <a:cs typeface="Montserrat SemiBold"/>
                <a:sym typeface="Montserrat SemiBold"/>
              </a:rPr>
              <a:t>SOC, LIRIS UMR 5205</a:t>
            </a:r>
            <a:endParaRPr sz="700"/>
          </a:p>
          <a:p>
            <a:pPr marL="0" marR="0" lvl="0" indent="0" algn="l" rtl="0">
              <a:lnSpc>
                <a:spcPct val="140000"/>
              </a:lnSpc>
              <a:spcBef>
                <a:spcPts val="0"/>
              </a:spcBef>
              <a:spcAft>
                <a:spcPts val="0"/>
              </a:spcAft>
              <a:buNone/>
            </a:pPr>
            <a:r>
              <a:rPr lang="ru" sz="1500" b="1" i="0" u="none" strike="noStrike" cap="none">
                <a:solidFill>
                  <a:srgbClr val="000000"/>
                </a:solidFill>
                <a:latin typeface="Montserrat SemiBold"/>
                <a:ea typeface="Montserrat SemiBold"/>
                <a:cs typeface="Montserrat SemiBold"/>
                <a:sym typeface="Montserrat SemiBold"/>
              </a:rPr>
              <a:t>University of Lyon I</a:t>
            </a:r>
            <a:endParaRPr sz="700"/>
          </a:p>
          <a:p>
            <a:pPr marL="0" marR="0" lvl="0" indent="0" algn="l" rtl="0">
              <a:lnSpc>
                <a:spcPct val="140000"/>
              </a:lnSpc>
              <a:spcBef>
                <a:spcPts val="0"/>
              </a:spcBef>
              <a:spcAft>
                <a:spcPts val="0"/>
              </a:spcAft>
              <a:buNone/>
            </a:pPr>
            <a:r>
              <a:rPr lang="ru" sz="1500" b="1" i="0" u="none" strike="noStrike" cap="none">
                <a:solidFill>
                  <a:srgbClr val="000000"/>
                </a:solidFill>
                <a:latin typeface="Montserrat SemiBold"/>
                <a:ea typeface="Montserrat SemiBold"/>
                <a:cs typeface="Montserrat SemiBold"/>
                <a:sym typeface="Montserrat SemiBold"/>
              </a:rPr>
              <a:t>Email: parisa.ghodous@univ-lyon1.fr</a:t>
            </a:r>
            <a:endParaRPr sz="700"/>
          </a:p>
        </p:txBody>
      </p:sp>
      <p:sp>
        <p:nvSpPr>
          <p:cNvPr id="516" name="Google Shape;516;p48"/>
          <p:cNvSpPr txBox="1"/>
          <p:nvPr/>
        </p:nvSpPr>
        <p:spPr>
          <a:xfrm>
            <a:off x="514350" y="4287838"/>
            <a:ext cx="8328600" cy="760500"/>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ru" sz="1300" b="0" i="0" u="none" strike="noStrike" cap="none">
                <a:solidFill>
                  <a:srgbClr val="000000"/>
                </a:solidFill>
                <a:latin typeface="Montserrat"/>
                <a:ea typeface="Montserrat"/>
                <a:cs typeface="Montserrat"/>
                <a:sym typeface="Montserrat"/>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sz="7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8"/>
          <p:cNvSpPr/>
          <p:nvPr/>
        </p:nvSpPr>
        <p:spPr>
          <a:xfrm>
            <a:off x="3170504" y="1296637"/>
            <a:ext cx="5989630" cy="3845296"/>
          </a:xfrm>
          <a:custGeom>
            <a:avLst/>
            <a:gdLst/>
            <a:ahLst/>
            <a:cxnLst/>
            <a:rect l="l" t="t" r="r" b="b"/>
            <a:pathLst>
              <a:path w="4053895" h="2602569" extrusionOk="0">
                <a:moveTo>
                  <a:pt x="0" y="0"/>
                </a:moveTo>
                <a:lnTo>
                  <a:pt x="4053895" y="0"/>
                </a:lnTo>
                <a:lnTo>
                  <a:pt x="4053895" y="2602569"/>
                </a:lnTo>
                <a:lnTo>
                  <a:pt x="0" y="2602569"/>
                </a:lnTo>
                <a:close/>
              </a:path>
            </a:pathLst>
          </a:custGeom>
          <a:solidFill>
            <a:srgbClr val="F6F6F6"/>
          </a:solidFill>
          <a:ln>
            <a:noFill/>
          </a:ln>
        </p:spPr>
      </p:sp>
      <p:sp>
        <p:nvSpPr>
          <p:cNvPr id="167" name="Google Shape;167;p28"/>
          <p:cNvSpPr txBox="1"/>
          <p:nvPr/>
        </p:nvSpPr>
        <p:spPr>
          <a:xfrm>
            <a:off x="3170504" y="1419757"/>
            <a:ext cx="5856300" cy="3555600"/>
          </a:xfrm>
          <a:prstGeom prst="rect">
            <a:avLst/>
          </a:prstGeom>
          <a:noFill/>
          <a:ln>
            <a:noFill/>
          </a:ln>
        </p:spPr>
        <p:txBody>
          <a:bodyPr spcFirstLastPara="1" wrap="square" lIns="0" tIns="0" rIns="0" bIns="0" anchor="t" anchorCtr="0">
            <a:spAutoFit/>
          </a:bodyPr>
          <a:lstStyle/>
          <a:p>
            <a:pPr marL="330200" marR="0" lvl="1" indent="-171450" algn="just" rtl="0">
              <a:lnSpc>
                <a:spcPct val="120000"/>
              </a:lnSpc>
              <a:spcBef>
                <a:spcPts val="0"/>
              </a:spcBef>
              <a:spcAft>
                <a:spcPts val="0"/>
              </a:spcAft>
              <a:buClr>
                <a:srgbClr val="141414"/>
              </a:buClr>
              <a:buSzPts val="1500"/>
              <a:buFont typeface="Arial"/>
              <a:buChar char="•"/>
            </a:pPr>
            <a:r>
              <a:rPr lang="ru" sz="1500" b="0" i="0" u="none" strike="noStrike" cap="none">
                <a:solidFill>
                  <a:srgbClr val="141414"/>
                </a:solidFill>
                <a:latin typeface="Montserrat"/>
                <a:ea typeface="Montserrat"/>
                <a:cs typeface="Montserrat"/>
                <a:sym typeface="Montserrat"/>
              </a:rPr>
              <a:t>Design a joint VET curriculum in ML, to empower ICT workers with sought-after technical, non-technical and meta (soft) skills.</a:t>
            </a:r>
            <a:endParaRPr sz="700"/>
          </a:p>
          <a:p>
            <a:pPr marL="330200" marR="0" lvl="1" indent="-171450" algn="just" rtl="0">
              <a:lnSpc>
                <a:spcPct val="120000"/>
              </a:lnSpc>
              <a:spcBef>
                <a:spcPts val="0"/>
              </a:spcBef>
              <a:spcAft>
                <a:spcPts val="0"/>
              </a:spcAft>
              <a:buClr>
                <a:srgbClr val="141414"/>
              </a:buClr>
              <a:buSzPts val="1500"/>
              <a:buFont typeface="Arial"/>
              <a:buChar char="•"/>
            </a:pPr>
            <a:r>
              <a:rPr lang="ru" sz="1500" b="0" i="0" u="none" strike="noStrike" cap="none">
                <a:solidFill>
                  <a:srgbClr val="141414"/>
                </a:solidFill>
                <a:latin typeface="Montserrat"/>
                <a:ea typeface="Montserrat"/>
                <a:cs typeface="Montserrat"/>
                <a:sym typeface="Montserrat"/>
              </a:rPr>
              <a:t>Introduce flexible training delivery methods and innovative open access pedagogical resources to support VET provision and ML skills acquisition.</a:t>
            </a:r>
            <a:endParaRPr sz="700"/>
          </a:p>
          <a:p>
            <a:pPr marL="330200" marR="0" lvl="1" indent="-171450" algn="just" rtl="0">
              <a:lnSpc>
                <a:spcPct val="120000"/>
              </a:lnSpc>
              <a:spcBef>
                <a:spcPts val="0"/>
              </a:spcBef>
              <a:spcAft>
                <a:spcPts val="0"/>
              </a:spcAft>
              <a:buClr>
                <a:srgbClr val="141414"/>
              </a:buClr>
              <a:buSzPts val="1500"/>
              <a:buFont typeface="Arial"/>
              <a:buChar char="•"/>
            </a:pPr>
            <a:r>
              <a:rPr lang="ru" sz="1500" b="0" i="0" u="none" strike="noStrike" cap="none">
                <a:solidFill>
                  <a:srgbClr val="141414"/>
                </a:solidFill>
                <a:latin typeface="Montserrat"/>
                <a:ea typeface="Montserrat"/>
                <a:cs typeface="Montserrat"/>
                <a:sym typeface="Montserrat"/>
              </a:rPr>
              <a:t>Foster the recognition and integration of ML skills requirements into sectoral competence frameworks &amp; certification schemes.</a:t>
            </a:r>
            <a:endParaRPr sz="700"/>
          </a:p>
          <a:p>
            <a:pPr marL="330200" marR="0" lvl="1" indent="-171450" algn="just" rtl="0">
              <a:lnSpc>
                <a:spcPct val="120000"/>
              </a:lnSpc>
              <a:spcBef>
                <a:spcPts val="0"/>
              </a:spcBef>
              <a:spcAft>
                <a:spcPts val="0"/>
              </a:spcAft>
              <a:buClr>
                <a:srgbClr val="141414"/>
              </a:buClr>
              <a:buSzPts val="1500"/>
              <a:buFont typeface="Arial"/>
              <a:buChar char="•"/>
            </a:pPr>
            <a:r>
              <a:rPr lang="ru" sz="1500" b="0" i="0" u="none" strike="noStrike" cap="none">
                <a:solidFill>
                  <a:srgbClr val="141414"/>
                </a:solidFill>
                <a:latin typeface="Montserrat"/>
                <a:ea typeface="Montserrat"/>
                <a:cs typeface="Montserrat"/>
                <a:sym typeface="Montserrat"/>
              </a:rPr>
              <a:t>Improve ML labour market &amp; skills intelligence at the EU level. </a:t>
            </a:r>
            <a:endParaRPr sz="700"/>
          </a:p>
          <a:p>
            <a:pPr marL="330200" marR="0" lvl="1" indent="-171450" algn="just" rtl="0">
              <a:lnSpc>
                <a:spcPct val="120000"/>
              </a:lnSpc>
              <a:spcBef>
                <a:spcPts val="0"/>
              </a:spcBef>
              <a:spcAft>
                <a:spcPts val="0"/>
              </a:spcAft>
              <a:buClr>
                <a:srgbClr val="141414"/>
              </a:buClr>
              <a:buSzPts val="1500"/>
              <a:buFont typeface="Arial"/>
              <a:buChar char="•"/>
            </a:pPr>
            <a:r>
              <a:rPr lang="ru" sz="1500" b="0" i="0" u="none" strike="noStrike" cap="none">
                <a:solidFill>
                  <a:srgbClr val="141414"/>
                </a:solidFill>
                <a:latin typeface="Montserrat"/>
                <a:ea typeface="Montserrat"/>
                <a:cs typeface="Montserrat"/>
                <a:sym typeface="Montserrat"/>
              </a:rPr>
              <a:t>The project starts in September 2020 and will finish in December 2022.</a:t>
            </a:r>
            <a:endParaRPr sz="700"/>
          </a:p>
        </p:txBody>
      </p:sp>
      <p:pic>
        <p:nvPicPr>
          <p:cNvPr id="168" name="Google Shape;168;p28"/>
          <p:cNvPicPr preferRelativeResize="0"/>
          <p:nvPr/>
        </p:nvPicPr>
        <p:blipFill rotWithShape="1">
          <a:blip r:embed="rId3">
            <a:alphaModFix/>
          </a:blip>
          <a:srcRect l="6794"/>
          <a:stretch/>
        </p:blipFill>
        <p:spPr>
          <a:xfrm>
            <a:off x="0" y="0"/>
            <a:ext cx="3251509" cy="5143500"/>
          </a:xfrm>
          <a:prstGeom prst="rect">
            <a:avLst/>
          </a:prstGeom>
          <a:noFill/>
          <a:ln>
            <a:noFill/>
          </a:ln>
        </p:spPr>
      </p:pic>
      <p:sp>
        <p:nvSpPr>
          <p:cNvPr id="169" name="Google Shape;169;p28"/>
          <p:cNvSpPr txBox="1"/>
          <p:nvPr/>
        </p:nvSpPr>
        <p:spPr>
          <a:xfrm>
            <a:off x="3108157" y="467689"/>
            <a:ext cx="6114300" cy="461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ru" sz="3000" b="1" i="0" u="none" strike="noStrike" cap="none">
                <a:solidFill>
                  <a:srgbClr val="273755"/>
                </a:solidFill>
                <a:latin typeface="Montserrat"/>
                <a:ea typeface="Montserrat"/>
                <a:cs typeface="Montserrat"/>
                <a:sym typeface="Montserrat"/>
              </a:rPr>
              <a:t>MACHINA PROJECT GOALS</a:t>
            </a:r>
            <a:endParaRPr sz="7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29"/>
          <p:cNvPicPr preferRelativeResize="0"/>
          <p:nvPr/>
        </p:nvPicPr>
        <p:blipFill rotWithShape="1">
          <a:blip r:embed="rId3">
            <a:alphaModFix/>
          </a:blip>
          <a:srcRect/>
          <a:stretch/>
        </p:blipFill>
        <p:spPr>
          <a:xfrm>
            <a:off x="4403989" y="-3712"/>
            <a:ext cx="4740011" cy="5147213"/>
          </a:xfrm>
          <a:prstGeom prst="rect">
            <a:avLst/>
          </a:prstGeom>
          <a:noFill/>
          <a:ln>
            <a:noFill/>
          </a:ln>
        </p:spPr>
      </p:pic>
      <p:grpSp>
        <p:nvGrpSpPr>
          <p:cNvPr id="175" name="Google Shape;175;p29"/>
          <p:cNvGrpSpPr/>
          <p:nvPr/>
        </p:nvGrpSpPr>
        <p:grpSpPr>
          <a:xfrm>
            <a:off x="356850" y="1502950"/>
            <a:ext cx="5248350" cy="3293311"/>
            <a:chOff x="0" y="-209543"/>
            <a:chExt cx="13995600" cy="8782164"/>
          </a:xfrm>
        </p:grpSpPr>
        <p:sp>
          <p:nvSpPr>
            <p:cNvPr id="176" name="Google Shape;176;p29"/>
            <p:cNvSpPr txBox="1"/>
            <p:nvPr/>
          </p:nvSpPr>
          <p:spPr>
            <a:xfrm>
              <a:off x="0" y="3846721"/>
              <a:ext cx="13995600" cy="4725900"/>
            </a:xfrm>
            <a:prstGeom prst="rect">
              <a:avLst/>
            </a:prstGeom>
            <a:noFill/>
            <a:ln>
              <a:noFill/>
            </a:ln>
          </p:spPr>
          <p:txBody>
            <a:bodyPr spcFirstLastPara="1" wrap="square" lIns="0" tIns="0" rIns="0" bIns="0" anchor="t" anchorCtr="0">
              <a:spAutoFit/>
            </a:bodyPr>
            <a:lstStyle/>
            <a:p>
              <a:pPr marL="431800" marR="0" lvl="1" indent="-215900" algn="l" rtl="0">
                <a:lnSpc>
                  <a:spcPct val="130000"/>
                </a:lnSpc>
                <a:spcBef>
                  <a:spcPts val="0"/>
                </a:spcBef>
                <a:spcAft>
                  <a:spcPts val="0"/>
                </a:spcAft>
                <a:buClr>
                  <a:srgbClr val="000000"/>
                </a:buClr>
                <a:buSzPts val="2000"/>
                <a:buFont typeface="Arial"/>
                <a:buChar char="•"/>
              </a:pPr>
              <a:r>
                <a:rPr lang="ru" sz="2000" b="0" i="0" u="none" strike="noStrike" cap="none">
                  <a:solidFill>
                    <a:srgbClr val="000000"/>
                  </a:solidFill>
                  <a:latin typeface="Montserrat"/>
                  <a:ea typeface="Montserrat"/>
                  <a:cs typeface="Montserrat"/>
                  <a:sym typeface="Montserrat"/>
                </a:rPr>
                <a:t>Public educational and </a:t>
              </a:r>
              <a:endParaRPr sz="2000" b="0" i="0" u="none" strike="noStrike" cap="none">
                <a:solidFill>
                  <a:srgbClr val="000000"/>
                </a:solidFill>
                <a:latin typeface="Montserrat"/>
                <a:ea typeface="Montserrat"/>
                <a:cs typeface="Montserrat"/>
                <a:sym typeface="Montserrat"/>
              </a:endParaRPr>
            </a:p>
            <a:p>
              <a:pPr marL="457200" marR="0" lvl="0" indent="0" algn="l" rtl="0">
                <a:lnSpc>
                  <a:spcPct val="130000"/>
                </a:lnSpc>
                <a:spcBef>
                  <a:spcPts val="0"/>
                </a:spcBef>
                <a:spcAft>
                  <a:spcPts val="0"/>
                </a:spcAft>
                <a:buNone/>
              </a:pPr>
              <a:r>
                <a:rPr lang="ru" sz="2000" b="0" i="0" u="none" strike="noStrike" cap="none">
                  <a:solidFill>
                    <a:srgbClr val="000000"/>
                  </a:solidFill>
                  <a:latin typeface="Montserrat"/>
                  <a:ea typeface="Montserrat"/>
                  <a:cs typeface="Montserrat"/>
                  <a:sym typeface="Montserrat"/>
                </a:rPr>
                <a:t>accreditation authorities.</a:t>
              </a:r>
              <a:endParaRPr sz="2000">
                <a:latin typeface="Montserrat"/>
                <a:ea typeface="Montserrat"/>
                <a:cs typeface="Montserrat"/>
                <a:sym typeface="Montserrat"/>
              </a:endParaRPr>
            </a:p>
            <a:p>
              <a:pPr marL="431800" marR="0" lvl="1" indent="-215900" algn="l" rtl="0">
                <a:lnSpc>
                  <a:spcPct val="174018"/>
                </a:lnSpc>
                <a:spcBef>
                  <a:spcPts val="1000"/>
                </a:spcBef>
                <a:spcAft>
                  <a:spcPts val="0"/>
                </a:spcAft>
                <a:buClr>
                  <a:srgbClr val="000000"/>
                </a:buClr>
                <a:buSzPts val="2000"/>
                <a:buFont typeface="Arial"/>
                <a:buChar char="•"/>
              </a:pPr>
              <a:r>
                <a:rPr lang="ru" sz="2000" b="0" i="0" u="none" strike="noStrike" cap="none">
                  <a:solidFill>
                    <a:srgbClr val="000000"/>
                  </a:solidFill>
                  <a:latin typeface="Montserrat"/>
                  <a:ea typeface="Montserrat"/>
                  <a:cs typeface="Montserrat"/>
                  <a:sym typeface="Montserrat"/>
                </a:rPr>
                <a:t>ICT workers in need of C-VET.</a:t>
              </a:r>
              <a:endParaRPr sz="700"/>
            </a:p>
            <a:p>
              <a:pPr marL="431800" marR="0" lvl="1" indent="-215900" algn="l" rtl="0">
                <a:lnSpc>
                  <a:spcPct val="174018"/>
                </a:lnSpc>
                <a:spcBef>
                  <a:spcPts val="0"/>
                </a:spcBef>
                <a:spcAft>
                  <a:spcPts val="0"/>
                </a:spcAft>
                <a:buClr>
                  <a:srgbClr val="000000"/>
                </a:buClr>
                <a:buSzPts val="2000"/>
                <a:buFont typeface="Arial"/>
                <a:buChar char="•"/>
              </a:pPr>
              <a:r>
                <a:rPr lang="ru" sz="2000" b="0" i="0" u="none" strike="noStrike" cap="none">
                  <a:solidFill>
                    <a:srgbClr val="000000"/>
                  </a:solidFill>
                  <a:latin typeface="Montserrat"/>
                  <a:ea typeface="Montserrat"/>
                  <a:cs typeface="Montserrat"/>
                  <a:sym typeface="Montserrat"/>
                </a:rPr>
                <a:t>Educational/Training providers.</a:t>
              </a:r>
              <a:endParaRPr sz="700"/>
            </a:p>
          </p:txBody>
        </p:sp>
        <p:sp>
          <p:nvSpPr>
            <p:cNvPr id="177" name="Google Shape;177;p29"/>
            <p:cNvSpPr txBox="1"/>
            <p:nvPr/>
          </p:nvSpPr>
          <p:spPr>
            <a:xfrm>
              <a:off x="0" y="-209543"/>
              <a:ext cx="10240800" cy="3398700"/>
            </a:xfrm>
            <a:prstGeom prst="rect">
              <a:avLst/>
            </a:prstGeom>
            <a:noFill/>
            <a:ln>
              <a:noFill/>
            </a:ln>
          </p:spPr>
          <p:txBody>
            <a:bodyPr spcFirstLastPara="1" wrap="square" lIns="0" tIns="0" rIns="0" bIns="0" anchor="t" anchorCtr="0">
              <a:spAutoFit/>
            </a:bodyPr>
            <a:lstStyle/>
            <a:p>
              <a:pPr marL="431800" marR="0" lvl="1" indent="-215900" algn="l" rtl="0">
                <a:lnSpc>
                  <a:spcPct val="174018"/>
                </a:lnSpc>
                <a:spcBef>
                  <a:spcPts val="0"/>
                </a:spcBef>
                <a:spcAft>
                  <a:spcPts val="0"/>
                </a:spcAft>
                <a:buClr>
                  <a:srgbClr val="000000"/>
                </a:buClr>
                <a:buSzPts val="2000"/>
                <a:buFont typeface="Arial"/>
                <a:buChar char="•"/>
              </a:pPr>
              <a:r>
                <a:rPr lang="ru" sz="2000" b="0" i="0" u="none" strike="noStrike" cap="none">
                  <a:solidFill>
                    <a:srgbClr val="000000"/>
                  </a:solidFill>
                  <a:latin typeface="Montserrat"/>
                  <a:ea typeface="Montserrat"/>
                  <a:cs typeface="Montserrat"/>
                  <a:sym typeface="Montserrat"/>
                </a:rPr>
                <a:t>I-VET students.</a:t>
              </a:r>
              <a:endParaRPr sz="700"/>
            </a:p>
            <a:p>
              <a:pPr marL="431800" marR="0" lvl="1" indent="-215900" algn="l" rtl="0">
                <a:lnSpc>
                  <a:spcPct val="140000"/>
                </a:lnSpc>
                <a:spcBef>
                  <a:spcPts val="0"/>
                </a:spcBef>
                <a:spcAft>
                  <a:spcPts val="1000"/>
                </a:spcAft>
                <a:buClr>
                  <a:srgbClr val="000000"/>
                </a:buClr>
                <a:buSzPts val="2000"/>
                <a:buFont typeface="Arial"/>
                <a:buChar char="•"/>
              </a:pPr>
              <a:r>
                <a:rPr lang="ru" sz="2000" b="0" i="0" u="none" strike="noStrike" cap="none">
                  <a:solidFill>
                    <a:srgbClr val="000000"/>
                  </a:solidFill>
                  <a:latin typeface="Montserrat"/>
                  <a:ea typeface="Montserrat"/>
                  <a:cs typeface="Montserrat"/>
                  <a:sym typeface="Montserrat"/>
                </a:rPr>
                <a:t>Sector representatives and social partners.</a:t>
              </a:r>
              <a:endParaRPr sz="700"/>
            </a:p>
          </p:txBody>
        </p:sp>
      </p:grpSp>
      <p:pic>
        <p:nvPicPr>
          <p:cNvPr id="178" name="Google Shape;178;p29"/>
          <p:cNvPicPr preferRelativeResize="0"/>
          <p:nvPr/>
        </p:nvPicPr>
        <p:blipFill rotWithShape="1">
          <a:blip r:embed="rId4">
            <a:alphaModFix/>
          </a:blip>
          <a:srcRect/>
          <a:stretch/>
        </p:blipFill>
        <p:spPr>
          <a:xfrm>
            <a:off x="223292" y="971550"/>
            <a:ext cx="3657600" cy="226106"/>
          </a:xfrm>
          <a:prstGeom prst="rect">
            <a:avLst/>
          </a:prstGeom>
          <a:noFill/>
          <a:ln>
            <a:noFill/>
          </a:ln>
        </p:spPr>
      </p:pic>
      <p:sp>
        <p:nvSpPr>
          <p:cNvPr id="179" name="Google Shape;179;p29"/>
          <p:cNvSpPr txBox="1"/>
          <p:nvPr/>
        </p:nvSpPr>
        <p:spPr>
          <a:xfrm>
            <a:off x="38100" y="432941"/>
            <a:ext cx="4180800" cy="461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ru" sz="3000" b="1" i="0" u="none" strike="noStrike" cap="none">
                <a:solidFill>
                  <a:srgbClr val="20345E"/>
                </a:solidFill>
                <a:latin typeface="Montserrat"/>
                <a:ea typeface="Montserrat"/>
                <a:cs typeface="Montserrat"/>
                <a:sym typeface="Montserrat"/>
              </a:rPr>
              <a:t>TARGET GROUP</a:t>
            </a:r>
            <a:endParaRPr sz="7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0"/>
          <p:cNvSpPr/>
          <p:nvPr/>
        </p:nvSpPr>
        <p:spPr>
          <a:xfrm>
            <a:off x="0" y="0"/>
            <a:ext cx="9142769" cy="5142809"/>
          </a:xfrm>
          <a:custGeom>
            <a:avLst/>
            <a:gdLst/>
            <a:ahLst/>
            <a:cxnLst/>
            <a:rect l="l" t="t" r="r" b="b"/>
            <a:pathLst>
              <a:path w="4390285" h="2469536" extrusionOk="0">
                <a:moveTo>
                  <a:pt x="0" y="0"/>
                </a:moveTo>
                <a:lnTo>
                  <a:pt x="4390285" y="0"/>
                </a:lnTo>
                <a:lnTo>
                  <a:pt x="4390285" y="2469536"/>
                </a:lnTo>
                <a:lnTo>
                  <a:pt x="0" y="2469536"/>
                </a:lnTo>
                <a:close/>
              </a:path>
            </a:pathLst>
          </a:custGeom>
          <a:solidFill>
            <a:srgbClr val="F6F6F6"/>
          </a:solidFill>
          <a:ln>
            <a:noFill/>
          </a:ln>
        </p:spPr>
      </p:sp>
      <p:pic>
        <p:nvPicPr>
          <p:cNvPr id="185" name="Google Shape;185;p30"/>
          <p:cNvPicPr preferRelativeResize="0"/>
          <p:nvPr/>
        </p:nvPicPr>
        <p:blipFill rotWithShape="1">
          <a:blip r:embed="rId3">
            <a:alphaModFix/>
          </a:blip>
          <a:srcRect/>
          <a:stretch/>
        </p:blipFill>
        <p:spPr>
          <a:xfrm>
            <a:off x="5167650" y="377891"/>
            <a:ext cx="4057651" cy="774642"/>
          </a:xfrm>
          <a:prstGeom prst="rect">
            <a:avLst/>
          </a:prstGeom>
          <a:noFill/>
          <a:ln>
            <a:noFill/>
          </a:ln>
        </p:spPr>
      </p:pic>
      <p:pic>
        <p:nvPicPr>
          <p:cNvPr id="186" name="Google Shape;186;p30"/>
          <p:cNvPicPr preferRelativeResize="0"/>
          <p:nvPr/>
        </p:nvPicPr>
        <p:blipFill rotWithShape="1">
          <a:blip r:embed="rId4">
            <a:alphaModFix/>
          </a:blip>
          <a:srcRect/>
          <a:stretch/>
        </p:blipFill>
        <p:spPr>
          <a:xfrm>
            <a:off x="0" y="-1275804"/>
            <a:ext cx="4898785" cy="7091289"/>
          </a:xfrm>
          <a:prstGeom prst="rect">
            <a:avLst/>
          </a:prstGeom>
          <a:noFill/>
          <a:ln>
            <a:noFill/>
          </a:ln>
        </p:spPr>
      </p:pic>
      <p:sp>
        <p:nvSpPr>
          <p:cNvPr id="187" name="Google Shape;187;p30"/>
          <p:cNvSpPr txBox="1"/>
          <p:nvPr/>
        </p:nvSpPr>
        <p:spPr>
          <a:xfrm>
            <a:off x="2612396" y="290916"/>
            <a:ext cx="4820400" cy="4617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ru" sz="3000" b="1" dirty="0">
                <a:solidFill>
                  <a:srgbClr val="273755"/>
                </a:solidFill>
                <a:latin typeface="Montserrat"/>
                <a:ea typeface="Montserrat"/>
                <a:cs typeface="Montserrat"/>
                <a:sym typeface="Montserrat"/>
              </a:rPr>
              <a:t>DISSEMINATION</a:t>
            </a:r>
            <a:r>
              <a:rPr lang="ru" sz="3000" b="1" i="0" u="none" strike="noStrike" cap="none" dirty="0">
                <a:solidFill>
                  <a:srgbClr val="273755"/>
                </a:solidFill>
                <a:latin typeface="Montserrat"/>
                <a:ea typeface="Montserrat"/>
                <a:cs typeface="Montserrat"/>
                <a:sym typeface="Montserrat"/>
              </a:rPr>
              <a:t> </a:t>
            </a:r>
            <a:endParaRPr sz="700" dirty="0"/>
          </a:p>
        </p:txBody>
      </p:sp>
      <p:sp>
        <p:nvSpPr>
          <p:cNvPr id="188" name="Google Shape;188;p30"/>
          <p:cNvSpPr txBox="1"/>
          <p:nvPr/>
        </p:nvSpPr>
        <p:spPr>
          <a:xfrm>
            <a:off x="4786264" y="576541"/>
            <a:ext cx="4820400" cy="461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ru" sz="3000" b="1">
                <a:solidFill>
                  <a:srgbClr val="273755"/>
                </a:solidFill>
                <a:latin typeface="Montserrat"/>
                <a:ea typeface="Montserrat"/>
                <a:cs typeface="Montserrat"/>
                <a:sym typeface="Montserrat"/>
              </a:rPr>
              <a:t>ACTIVITIES</a:t>
            </a:r>
            <a:endParaRPr sz="700"/>
          </a:p>
        </p:txBody>
      </p:sp>
      <p:sp>
        <p:nvSpPr>
          <p:cNvPr id="189" name="Google Shape;189;p30"/>
          <p:cNvSpPr txBox="1"/>
          <p:nvPr/>
        </p:nvSpPr>
        <p:spPr>
          <a:xfrm>
            <a:off x="943521" y="2949825"/>
            <a:ext cx="1324200" cy="261600"/>
          </a:xfrm>
          <a:prstGeom prst="rect">
            <a:avLst/>
          </a:prstGeom>
          <a:noFill/>
          <a:ln>
            <a:noFill/>
          </a:ln>
        </p:spPr>
        <p:txBody>
          <a:bodyPr spcFirstLastPara="1" wrap="square" lIns="0" tIns="0" rIns="0" bIns="0" anchor="t" anchorCtr="0">
            <a:spAutoFit/>
          </a:bodyPr>
          <a:lstStyle/>
          <a:p>
            <a:pPr marL="0" marR="0" lvl="0" indent="0" algn="ctr" rtl="0">
              <a:lnSpc>
                <a:spcPct val="175000"/>
              </a:lnSpc>
              <a:spcBef>
                <a:spcPts val="0"/>
              </a:spcBef>
              <a:spcAft>
                <a:spcPts val="0"/>
              </a:spcAft>
              <a:buNone/>
            </a:pPr>
            <a:r>
              <a:rPr lang="ru" sz="1700" b="1">
                <a:latin typeface="Montserrat"/>
                <a:ea typeface="Montserrat"/>
                <a:cs typeface="Montserrat"/>
                <a:sym typeface="Montserrat"/>
              </a:rPr>
              <a:t>Logo</a:t>
            </a:r>
            <a:endParaRPr sz="1700" b="1" i="0" u="none" strike="noStrike" cap="none">
              <a:solidFill>
                <a:srgbClr val="000000"/>
              </a:solidFill>
              <a:latin typeface="Montserrat"/>
              <a:ea typeface="Montserrat"/>
              <a:cs typeface="Montserrat"/>
              <a:sym typeface="Montserrat"/>
            </a:endParaRPr>
          </a:p>
        </p:txBody>
      </p:sp>
      <p:pic>
        <p:nvPicPr>
          <p:cNvPr id="190" name="Google Shape;190;p30"/>
          <p:cNvPicPr preferRelativeResize="0"/>
          <p:nvPr/>
        </p:nvPicPr>
        <p:blipFill>
          <a:blip r:embed="rId5">
            <a:alphaModFix/>
          </a:blip>
          <a:stretch>
            <a:fillRect/>
          </a:stretch>
        </p:blipFill>
        <p:spPr>
          <a:xfrm>
            <a:off x="279075" y="1269940"/>
            <a:ext cx="3607049" cy="1634186"/>
          </a:xfrm>
          <a:prstGeom prst="rect">
            <a:avLst/>
          </a:prstGeom>
          <a:noFill/>
          <a:ln>
            <a:noFill/>
          </a:ln>
        </p:spPr>
      </p:pic>
      <p:pic>
        <p:nvPicPr>
          <p:cNvPr id="191" name="Google Shape;191;p30"/>
          <p:cNvPicPr preferRelativeResize="0"/>
          <p:nvPr/>
        </p:nvPicPr>
        <p:blipFill rotWithShape="1">
          <a:blip r:embed="rId6">
            <a:alphaModFix/>
          </a:blip>
          <a:srcRect b="12242"/>
          <a:stretch/>
        </p:blipFill>
        <p:spPr>
          <a:xfrm>
            <a:off x="4665975" y="1824975"/>
            <a:ext cx="4005252" cy="2768126"/>
          </a:xfrm>
          <a:prstGeom prst="rect">
            <a:avLst/>
          </a:prstGeom>
          <a:noFill/>
          <a:ln>
            <a:noFill/>
          </a:ln>
        </p:spPr>
      </p:pic>
      <p:sp>
        <p:nvSpPr>
          <p:cNvPr id="192" name="Google Shape;192;p30"/>
          <p:cNvSpPr txBox="1"/>
          <p:nvPr/>
        </p:nvSpPr>
        <p:spPr>
          <a:xfrm>
            <a:off x="1053150" y="4395300"/>
            <a:ext cx="3661200" cy="2463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ru" sz="1600" b="1">
                <a:latin typeface="Montserrat"/>
                <a:ea typeface="Montserrat"/>
                <a:cs typeface="Montserrat"/>
                <a:sym typeface="Montserrat"/>
              </a:rPr>
              <a:t>Website</a:t>
            </a:r>
            <a:r>
              <a:rPr lang="ru" sz="1600">
                <a:latin typeface="Montserrat"/>
                <a:ea typeface="Montserrat"/>
                <a:cs typeface="Montserrat"/>
                <a:sym typeface="Montserrat"/>
              </a:rPr>
              <a:t> (6 languages available)</a:t>
            </a:r>
            <a:endParaRPr sz="1900" b="0" i="0" u="none" strike="noStrike" cap="none">
              <a:solidFill>
                <a:srgbClr val="000000"/>
              </a:solidFill>
              <a:latin typeface="Montserrat"/>
              <a:ea typeface="Montserrat"/>
              <a:cs typeface="Montserrat"/>
              <a:sym typeface="Montserrat"/>
            </a:endParaRPr>
          </a:p>
        </p:txBody>
      </p:sp>
      <p:sp>
        <p:nvSpPr>
          <p:cNvPr id="193" name="Google Shape;193;p30"/>
          <p:cNvSpPr/>
          <p:nvPr/>
        </p:nvSpPr>
        <p:spPr>
          <a:xfrm>
            <a:off x="393150" y="1233650"/>
            <a:ext cx="3607051" cy="1603398"/>
          </a:xfrm>
          <a:custGeom>
            <a:avLst/>
            <a:gdLst/>
            <a:ahLst/>
            <a:cxnLst/>
            <a:rect l="l" t="t" r="r" b="b"/>
            <a:pathLst>
              <a:path w="1709503" h="2307047" extrusionOk="0">
                <a:moveTo>
                  <a:pt x="0" y="0"/>
                </a:moveTo>
                <a:lnTo>
                  <a:pt x="0" y="2307047"/>
                </a:lnTo>
                <a:lnTo>
                  <a:pt x="1709503" y="2307047"/>
                </a:lnTo>
                <a:lnTo>
                  <a:pt x="1709503" y="0"/>
                </a:lnTo>
                <a:lnTo>
                  <a:pt x="0" y="0"/>
                </a:lnTo>
                <a:close/>
                <a:moveTo>
                  <a:pt x="1648543" y="2246087"/>
                </a:moveTo>
                <a:lnTo>
                  <a:pt x="59690" y="2246087"/>
                </a:lnTo>
                <a:lnTo>
                  <a:pt x="59690" y="59690"/>
                </a:lnTo>
                <a:lnTo>
                  <a:pt x="1648543" y="59690"/>
                </a:lnTo>
                <a:lnTo>
                  <a:pt x="1648543" y="2246087"/>
                </a:lnTo>
                <a:close/>
              </a:path>
            </a:pathLst>
          </a:custGeom>
          <a:solidFill>
            <a:srgbClr val="FFFFFF"/>
          </a:solidFill>
          <a:ln>
            <a:noFill/>
          </a:ln>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Shape 221"/>
        <p:cNvGrpSpPr/>
        <p:nvPr/>
      </p:nvGrpSpPr>
      <p:grpSpPr>
        <a:xfrm>
          <a:off x="0" y="0"/>
          <a:ext cx="0" cy="0"/>
          <a:chOff x="0" y="0"/>
          <a:chExt cx="0" cy="0"/>
        </a:xfrm>
      </p:grpSpPr>
      <p:sp>
        <p:nvSpPr>
          <p:cNvPr id="222" name="Google Shape;222;p32"/>
          <p:cNvSpPr/>
          <p:nvPr/>
        </p:nvSpPr>
        <p:spPr>
          <a:xfrm>
            <a:off x="575" y="348200"/>
            <a:ext cx="9142847" cy="182690"/>
          </a:xfrm>
          <a:custGeom>
            <a:avLst/>
            <a:gdLst/>
            <a:ahLst/>
            <a:cxnLst/>
            <a:rect l="l" t="t" r="r" b="b"/>
            <a:pathLst>
              <a:path w="2774764" h="3479800" extrusionOk="0">
                <a:moveTo>
                  <a:pt x="0" y="0"/>
                </a:moveTo>
                <a:lnTo>
                  <a:pt x="2774764" y="0"/>
                </a:lnTo>
                <a:lnTo>
                  <a:pt x="2774764" y="3479800"/>
                </a:lnTo>
                <a:lnTo>
                  <a:pt x="0" y="3479800"/>
                </a:lnTo>
                <a:close/>
              </a:path>
            </a:pathLst>
          </a:custGeom>
          <a:solidFill>
            <a:srgbClr val="FFFFFF"/>
          </a:solidFill>
          <a:ln>
            <a:noFill/>
          </a:ln>
        </p:spPr>
      </p:sp>
      <p:sp>
        <p:nvSpPr>
          <p:cNvPr id="224" name="Google Shape;224;p32"/>
          <p:cNvSpPr/>
          <p:nvPr/>
        </p:nvSpPr>
        <p:spPr>
          <a:xfrm>
            <a:off x="446099" y="1421075"/>
            <a:ext cx="2418947" cy="3408662"/>
          </a:xfrm>
          <a:custGeom>
            <a:avLst/>
            <a:gdLst/>
            <a:ahLst/>
            <a:cxnLst/>
            <a:rect l="l" t="t" r="r" b="b"/>
            <a:pathLst>
              <a:path w="1709503" h="2307047" extrusionOk="0">
                <a:moveTo>
                  <a:pt x="0" y="0"/>
                </a:moveTo>
                <a:lnTo>
                  <a:pt x="0" y="2307047"/>
                </a:lnTo>
                <a:lnTo>
                  <a:pt x="1709503" y="2307047"/>
                </a:lnTo>
                <a:lnTo>
                  <a:pt x="1709503" y="0"/>
                </a:lnTo>
                <a:lnTo>
                  <a:pt x="0" y="0"/>
                </a:lnTo>
                <a:close/>
                <a:moveTo>
                  <a:pt x="1648543" y="2246087"/>
                </a:moveTo>
                <a:lnTo>
                  <a:pt x="59690" y="2246087"/>
                </a:lnTo>
                <a:lnTo>
                  <a:pt x="59690" y="59690"/>
                </a:lnTo>
                <a:lnTo>
                  <a:pt x="1648543" y="59690"/>
                </a:lnTo>
                <a:lnTo>
                  <a:pt x="1648543" y="2246087"/>
                </a:lnTo>
                <a:close/>
              </a:path>
            </a:pathLst>
          </a:custGeom>
          <a:solidFill>
            <a:srgbClr val="FFFFFF"/>
          </a:solidFill>
          <a:ln>
            <a:noFill/>
          </a:ln>
        </p:spPr>
      </p:sp>
      <p:sp>
        <p:nvSpPr>
          <p:cNvPr id="225" name="Google Shape;225;p32"/>
          <p:cNvSpPr txBox="1"/>
          <p:nvPr/>
        </p:nvSpPr>
        <p:spPr>
          <a:xfrm>
            <a:off x="4703210" y="1027375"/>
            <a:ext cx="954000" cy="246300"/>
          </a:xfrm>
          <a:prstGeom prst="rect">
            <a:avLst/>
          </a:prstGeom>
          <a:noFill/>
          <a:ln>
            <a:noFill/>
          </a:ln>
        </p:spPr>
        <p:txBody>
          <a:bodyPr spcFirstLastPara="1" wrap="square" lIns="0" tIns="0" rIns="0" bIns="0" anchor="t" anchorCtr="0">
            <a:spAutoFit/>
          </a:bodyPr>
          <a:lstStyle/>
          <a:p>
            <a:pPr marL="0" marR="0" lvl="0" indent="0" algn="ctr" rtl="0">
              <a:lnSpc>
                <a:spcPct val="175000"/>
              </a:lnSpc>
              <a:spcBef>
                <a:spcPts val="0"/>
              </a:spcBef>
              <a:spcAft>
                <a:spcPts val="0"/>
              </a:spcAft>
              <a:buNone/>
            </a:pPr>
            <a:r>
              <a:rPr lang="ru" sz="1600" b="1">
                <a:latin typeface="Montserrat"/>
                <a:ea typeface="Montserrat"/>
                <a:cs typeface="Montserrat"/>
                <a:sym typeface="Montserrat"/>
              </a:rPr>
              <a:t>Flyer</a:t>
            </a:r>
            <a:endParaRPr sz="1900" b="1" i="0" u="none" strike="noStrike" cap="none">
              <a:solidFill>
                <a:srgbClr val="000000"/>
              </a:solidFill>
              <a:latin typeface="Montserrat"/>
              <a:ea typeface="Montserrat"/>
              <a:cs typeface="Montserrat"/>
              <a:sym typeface="Montserrat"/>
            </a:endParaRPr>
          </a:p>
        </p:txBody>
      </p:sp>
      <p:sp>
        <p:nvSpPr>
          <p:cNvPr id="226" name="Google Shape;226;p32"/>
          <p:cNvSpPr txBox="1"/>
          <p:nvPr/>
        </p:nvSpPr>
        <p:spPr>
          <a:xfrm>
            <a:off x="1108072" y="1027375"/>
            <a:ext cx="954000" cy="246300"/>
          </a:xfrm>
          <a:prstGeom prst="rect">
            <a:avLst/>
          </a:prstGeom>
          <a:noFill/>
          <a:ln>
            <a:noFill/>
          </a:ln>
        </p:spPr>
        <p:txBody>
          <a:bodyPr spcFirstLastPara="1" wrap="square" lIns="0" tIns="0" rIns="0" bIns="0" anchor="t" anchorCtr="0">
            <a:spAutoFit/>
          </a:bodyPr>
          <a:lstStyle/>
          <a:p>
            <a:pPr marL="0" marR="0" lvl="0" indent="0" algn="ctr" rtl="0">
              <a:lnSpc>
                <a:spcPct val="175000"/>
              </a:lnSpc>
              <a:spcBef>
                <a:spcPts val="0"/>
              </a:spcBef>
              <a:spcAft>
                <a:spcPts val="0"/>
              </a:spcAft>
              <a:buNone/>
            </a:pPr>
            <a:r>
              <a:rPr lang="ru" sz="1600" b="1">
                <a:latin typeface="Montserrat"/>
                <a:ea typeface="Montserrat"/>
                <a:cs typeface="Montserrat"/>
                <a:sym typeface="Montserrat"/>
              </a:rPr>
              <a:t>Poster</a:t>
            </a:r>
            <a:endParaRPr sz="1900" b="1" i="0" u="none" strike="noStrike" cap="none">
              <a:solidFill>
                <a:srgbClr val="000000"/>
              </a:solidFill>
              <a:latin typeface="Montserrat"/>
              <a:ea typeface="Montserrat"/>
              <a:cs typeface="Montserrat"/>
              <a:sym typeface="Montserrat"/>
            </a:endParaRPr>
          </a:p>
        </p:txBody>
      </p:sp>
      <p:pic>
        <p:nvPicPr>
          <p:cNvPr id="227" name="Google Shape;227;p32" descr="page1image502314544"/>
          <p:cNvPicPr preferRelativeResize="0"/>
          <p:nvPr/>
        </p:nvPicPr>
        <p:blipFill>
          <a:blip r:embed="rId3">
            <a:alphaModFix/>
          </a:blip>
          <a:stretch>
            <a:fillRect/>
          </a:stretch>
        </p:blipFill>
        <p:spPr>
          <a:xfrm>
            <a:off x="626701" y="1598575"/>
            <a:ext cx="2057750" cy="3053650"/>
          </a:xfrm>
          <a:prstGeom prst="rect">
            <a:avLst/>
          </a:prstGeom>
          <a:noFill/>
          <a:ln>
            <a:noFill/>
          </a:ln>
        </p:spPr>
      </p:pic>
      <p:pic>
        <p:nvPicPr>
          <p:cNvPr id="228" name="Google Shape;228;p32"/>
          <p:cNvPicPr preferRelativeResize="0"/>
          <p:nvPr/>
        </p:nvPicPr>
        <p:blipFill>
          <a:blip r:embed="rId4">
            <a:alphaModFix/>
          </a:blip>
          <a:stretch>
            <a:fillRect/>
          </a:stretch>
        </p:blipFill>
        <p:spPr>
          <a:xfrm>
            <a:off x="3970725" y="3104040"/>
            <a:ext cx="2418949" cy="1711461"/>
          </a:xfrm>
          <a:prstGeom prst="rect">
            <a:avLst/>
          </a:prstGeom>
          <a:noFill/>
          <a:ln>
            <a:noFill/>
          </a:ln>
        </p:spPr>
      </p:pic>
      <p:pic>
        <p:nvPicPr>
          <p:cNvPr id="229" name="Google Shape;229;p32"/>
          <p:cNvPicPr preferRelativeResize="0"/>
          <p:nvPr/>
        </p:nvPicPr>
        <p:blipFill>
          <a:blip r:embed="rId5">
            <a:alphaModFix/>
          </a:blip>
          <a:stretch>
            <a:fillRect/>
          </a:stretch>
        </p:blipFill>
        <p:spPr>
          <a:xfrm>
            <a:off x="3970725" y="1435300"/>
            <a:ext cx="2418949" cy="1698487"/>
          </a:xfrm>
          <a:prstGeom prst="rect">
            <a:avLst/>
          </a:prstGeom>
          <a:noFill/>
          <a:ln>
            <a:noFill/>
          </a:ln>
        </p:spPr>
      </p:pic>
      <p:pic>
        <p:nvPicPr>
          <p:cNvPr id="230" name="Google Shape;230;p32"/>
          <p:cNvPicPr preferRelativeResize="0"/>
          <p:nvPr/>
        </p:nvPicPr>
        <p:blipFill rotWithShape="1">
          <a:blip r:embed="rId6">
            <a:alphaModFix/>
          </a:blip>
          <a:srcRect r="48453"/>
          <a:stretch/>
        </p:blipFill>
        <p:spPr>
          <a:xfrm>
            <a:off x="7292716" y="1586009"/>
            <a:ext cx="1850709" cy="3078786"/>
          </a:xfrm>
          <a:prstGeom prst="rect">
            <a:avLst/>
          </a:prstGeom>
          <a:noFill/>
          <a:ln>
            <a:noFill/>
          </a:ln>
        </p:spPr>
      </p:pic>
      <p:sp>
        <p:nvSpPr>
          <p:cNvPr id="2" name="Google Shape;187;p30">
            <a:extLst>
              <a:ext uri="{FF2B5EF4-FFF2-40B4-BE49-F238E27FC236}">
                <a16:creationId xmlns:a16="http://schemas.microsoft.com/office/drawing/2014/main" id="{78AA8137-3C91-69BA-32F3-801D02D71609}"/>
              </a:ext>
            </a:extLst>
          </p:cNvPr>
          <p:cNvSpPr txBox="1"/>
          <p:nvPr/>
        </p:nvSpPr>
        <p:spPr>
          <a:xfrm>
            <a:off x="2612396" y="290916"/>
            <a:ext cx="4820400" cy="4617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ru" sz="3000" b="1" dirty="0">
                <a:solidFill>
                  <a:srgbClr val="273755"/>
                </a:solidFill>
                <a:latin typeface="Montserrat"/>
                <a:ea typeface="Montserrat"/>
                <a:cs typeface="Montserrat"/>
                <a:sym typeface="Montserrat"/>
              </a:rPr>
              <a:t>DISSEMINATION</a:t>
            </a:r>
            <a:r>
              <a:rPr lang="ru" sz="3000" b="1" i="0" u="none" strike="noStrike" cap="none" dirty="0">
                <a:solidFill>
                  <a:srgbClr val="273755"/>
                </a:solidFill>
                <a:latin typeface="Montserrat"/>
                <a:ea typeface="Montserrat"/>
                <a:cs typeface="Montserrat"/>
                <a:sym typeface="Montserrat"/>
              </a:rPr>
              <a:t> </a:t>
            </a:r>
            <a:endParaRPr sz="7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31"/>
          <p:cNvPicPr preferRelativeResize="0"/>
          <p:nvPr/>
        </p:nvPicPr>
        <p:blipFill rotWithShape="1">
          <a:blip r:embed="rId3">
            <a:alphaModFix/>
          </a:blip>
          <a:srcRect/>
          <a:stretch/>
        </p:blipFill>
        <p:spPr>
          <a:xfrm>
            <a:off x="-327276" y="2215649"/>
            <a:ext cx="3538545" cy="3979617"/>
          </a:xfrm>
          <a:prstGeom prst="rect">
            <a:avLst/>
          </a:prstGeom>
          <a:noFill/>
          <a:ln>
            <a:noFill/>
          </a:ln>
        </p:spPr>
      </p:pic>
      <p:pic>
        <p:nvPicPr>
          <p:cNvPr id="199" name="Google Shape;199;p31"/>
          <p:cNvPicPr preferRelativeResize="0"/>
          <p:nvPr/>
        </p:nvPicPr>
        <p:blipFill rotWithShape="1">
          <a:blip r:embed="rId4">
            <a:alphaModFix/>
          </a:blip>
          <a:srcRect/>
          <a:stretch/>
        </p:blipFill>
        <p:spPr>
          <a:xfrm>
            <a:off x="409735" y="2441996"/>
            <a:ext cx="2357145" cy="2576114"/>
          </a:xfrm>
          <a:prstGeom prst="rect">
            <a:avLst/>
          </a:prstGeom>
          <a:noFill/>
          <a:ln>
            <a:noFill/>
          </a:ln>
        </p:spPr>
      </p:pic>
      <p:pic>
        <p:nvPicPr>
          <p:cNvPr id="200" name="Google Shape;200;p31"/>
          <p:cNvPicPr preferRelativeResize="0"/>
          <p:nvPr/>
        </p:nvPicPr>
        <p:blipFill rotWithShape="1">
          <a:blip r:embed="rId5">
            <a:alphaModFix/>
          </a:blip>
          <a:srcRect/>
          <a:stretch/>
        </p:blipFill>
        <p:spPr>
          <a:xfrm rot="1308867">
            <a:off x="2080465" y="2279326"/>
            <a:ext cx="405409" cy="325340"/>
          </a:xfrm>
          <a:prstGeom prst="rect">
            <a:avLst/>
          </a:prstGeom>
          <a:noFill/>
          <a:ln>
            <a:noFill/>
          </a:ln>
        </p:spPr>
      </p:pic>
      <p:pic>
        <p:nvPicPr>
          <p:cNvPr id="201" name="Google Shape;201;p31"/>
          <p:cNvPicPr preferRelativeResize="0"/>
          <p:nvPr/>
        </p:nvPicPr>
        <p:blipFill rotWithShape="1">
          <a:blip r:embed="rId6">
            <a:alphaModFix/>
          </a:blip>
          <a:srcRect/>
          <a:stretch/>
        </p:blipFill>
        <p:spPr>
          <a:xfrm rot="-1067477">
            <a:off x="2625359" y="2653467"/>
            <a:ext cx="295146" cy="305455"/>
          </a:xfrm>
          <a:prstGeom prst="rect">
            <a:avLst/>
          </a:prstGeom>
          <a:noFill/>
          <a:ln>
            <a:noFill/>
          </a:ln>
        </p:spPr>
      </p:pic>
      <p:pic>
        <p:nvPicPr>
          <p:cNvPr id="202" name="Google Shape;202;p31"/>
          <p:cNvPicPr preferRelativeResize="0"/>
          <p:nvPr/>
        </p:nvPicPr>
        <p:blipFill rotWithShape="1">
          <a:blip r:embed="rId7">
            <a:alphaModFix/>
          </a:blip>
          <a:srcRect l="6279"/>
          <a:stretch/>
        </p:blipFill>
        <p:spPr>
          <a:xfrm>
            <a:off x="0" y="-206499"/>
            <a:ext cx="3315881" cy="1441697"/>
          </a:xfrm>
          <a:prstGeom prst="rect">
            <a:avLst/>
          </a:prstGeom>
          <a:noFill/>
          <a:ln>
            <a:noFill/>
          </a:ln>
        </p:spPr>
      </p:pic>
      <p:pic>
        <p:nvPicPr>
          <p:cNvPr id="203" name="Google Shape;203;p31"/>
          <p:cNvPicPr preferRelativeResize="0"/>
          <p:nvPr/>
        </p:nvPicPr>
        <p:blipFill rotWithShape="1">
          <a:blip r:embed="rId8">
            <a:alphaModFix/>
          </a:blip>
          <a:srcRect/>
          <a:stretch/>
        </p:blipFill>
        <p:spPr>
          <a:xfrm rot="5400000">
            <a:off x="7039654" y="2986999"/>
            <a:ext cx="3765486" cy="61189"/>
          </a:xfrm>
          <a:prstGeom prst="rect">
            <a:avLst/>
          </a:prstGeom>
          <a:noFill/>
          <a:ln>
            <a:noFill/>
          </a:ln>
        </p:spPr>
      </p:pic>
      <p:grpSp>
        <p:nvGrpSpPr>
          <p:cNvPr id="204" name="Google Shape;204;p31"/>
          <p:cNvGrpSpPr/>
          <p:nvPr/>
        </p:nvGrpSpPr>
        <p:grpSpPr>
          <a:xfrm>
            <a:off x="3497964" y="691475"/>
            <a:ext cx="5423848" cy="4024426"/>
            <a:chOff x="278973" y="-171449"/>
            <a:chExt cx="13808166" cy="10214279"/>
          </a:xfrm>
        </p:grpSpPr>
        <p:sp>
          <p:nvSpPr>
            <p:cNvPr id="205" name="Google Shape;205;p31"/>
            <p:cNvSpPr txBox="1"/>
            <p:nvPr/>
          </p:nvSpPr>
          <p:spPr>
            <a:xfrm>
              <a:off x="278973" y="-171449"/>
              <a:ext cx="1676100" cy="1172100"/>
            </a:xfrm>
            <a:prstGeom prst="rect">
              <a:avLst/>
            </a:prstGeom>
            <a:noFill/>
            <a:ln>
              <a:noFill/>
            </a:ln>
          </p:spPr>
          <p:txBody>
            <a:bodyPr spcFirstLastPara="1" wrap="square" lIns="0" tIns="0" rIns="0" bIns="0" anchor="t" anchorCtr="0">
              <a:spAutoFit/>
            </a:bodyPr>
            <a:lstStyle/>
            <a:p>
              <a:pPr marL="0" marR="0" lvl="0" indent="0" algn="l" rtl="0">
                <a:lnSpc>
                  <a:spcPct val="140006"/>
                </a:lnSpc>
                <a:spcBef>
                  <a:spcPts val="0"/>
                </a:spcBef>
                <a:spcAft>
                  <a:spcPts val="0"/>
                </a:spcAft>
                <a:buNone/>
              </a:pPr>
              <a:r>
                <a:rPr lang="ru" sz="3000" b="1" i="0" u="none" strike="noStrike" cap="none">
                  <a:solidFill>
                    <a:srgbClr val="20345E"/>
                  </a:solidFill>
                  <a:latin typeface="Montserrat"/>
                  <a:ea typeface="Montserrat"/>
                  <a:cs typeface="Montserrat"/>
                  <a:sym typeface="Montserrat"/>
                </a:rPr>
                <a:t>O1</a:t>
              </a:r>
              <a:endParaRPr sz="700"/>
            </a:p>
          </p:txBody>
        </p:sp>
        <p:sp>
          <p:nvSpPr>
            <p:cNvPr id="206" name="Google Shape;206;p31"/>
            <p:cNvSpPr txBox="1"/>
            <p:nvPr/>
          </p:nvSpPr>
          <p:spPr>
            <a:xfrm>
              <a:off x="2416017" y="-26518"/>
              <a:ext cx="10890600" cy="585900"/>
            </a:xfrm>
            <a:prstGeom prst="rect">
              <a:avLst/>
            </a:prstGeom>
            <a:noFill/>
            <a:ln>
              <a:noFill/>
            </a:ln>
          </p:spPr>
          <p:txBody>
            <a:bodyPr spcFirstLastPara="1" wrap="square" lIns="0" tIns="0" rIns="0" bIns="0" anchor="t" anchorCtr="0">
              <a:spAutoFit/>
            </a:bodyPr>
            <a:lstStyle/>
            <a:p>
              <a:pPr marL="0" marR="0" lvl="0" indent="0" algn="l" rtl="0">
                <a:lnSpc>
                  <a:spcPct val="140013"/>
                </a:lnSpc>
                <a:spcBef>
                  <a:spcPts val="0"/>
                </a:spcBef>
                <a:spcAft>
                  <a:spcPts val="0"/>
                </a:spcAft>
                <a:buNone/>
              </a:pPr>
              <a:r>
                <a:rPr lang="ru" sz="1500" b="1" i="0" u="none" strike="noStrike" cap="none">
                  <a:solidFill>
                    <a:srgbClr val="000000"/>
                  </a:solidFill>
                  <a:latin typeface="Montserrat"/>
                  <a:ea typeface="Montserrat"/>
                  <a:cs typeface="Montserrat"/>
                  <a:sym typeface="Montserrat"/>
                </a:rPr>
                <a:t>Machine Learning (ML) learning outcomes</a:t>
              </a:r>
              <a:endParaRPr sz="700"/>
            </a:p>
          </p:txBody>
        </p:sp>
        <p:sp>
          <p:nvSpPr>
            <p:cNvPr id="207" name="Google Shape;207;p31"/>
            <p:cNvSpPr txBox="1"/>
            <p:nvPr/>
          </p:nvSpPr>
          <p:spPr>
            <a:xfrm>
              <a:off x="278973" y="3837255"/>
              <a:ext cx="1676100" cy="1172100"/>
            </a:xfrm>
            <a:prstGeom prst="rect">
              <a:avLst/>
            </a:prstGeom>
            <a:noFill/>
            <a:ln>
              <a:noFill/>
            </a:ln>
          </p:spPr>
          <p:txBody>
            <a:bodyPr spcFirstLastPara="1" wrap="square" lIns="0" tIns="0" rIns="0" bIns="0" anchor="t" anchorCtr="0">
              <a:spAutoFit/>
            </a:bodyPr>
            <a:lstStyle/>
            <a:p>
              <a:pPr marL="0" marR="0" lvl="0" indent="0" algn="l" rtl="0">
                <a:lnSpc>
                  <a:spcPct val="140006"/>
                </a:lnSpc>
                <a:spcBef>
                  <a:spcPts val="0"/>
                </a:spcBef>
                <a:spcAft>
                  <a:spcPts val="0"/>
                </a:spcAft>
                <a:buNone/>
              </a:pPr>
              <a:r>
                <a:rPr lang="ru" sz="3000" b="1" i="0" u="none" strike="noStrike" cap="none">
                  <a:solidFill>
                    <a:srgbClr val="20345E"/>
                  </a:solidFill>
                  <a:latin typeface="Montserrat"/>
                  <a:ea typeface="Montserrat"/>
                  <a:cs typeface="Montserrat"/>
                  <a:sym typeface="Montserrat"/>
                </a:rPr>
                <a:t>O3</a:t>
              </a:r>
              <a:endParaRPr sz="700"/>
            </a:p>
          </p:txBody>
        </p:sp>
        <p:sp>
          <p:nvSpPr>
            <p:cNvPr id="208" name="Google Shape;208;p31"/>
            <p:cNvSpPr txBox="1"/>
            <p:nvPr/>
          </p:nvSpPr>
          <p:spPr>
            <a:xfrm>
              <a:off x="2416017" y="3837222"/>
              <a:ext cx="10890600" cy="1406400"/>
            </a:xfrm>
            <a:prstGeom prst="rect">
              <a:avLst/>
            </a:prstGeom>
            <a:noFill/>
            <a:ln>
              <a:noFill/>
            </a:ln>
          </p:spPr>
          <p:txBody>
            <a:bodyPr spcFirstLastPara="1" wrap="square" lIns="0" tIns="0" rIns="0" bIns="0" anchor="t" anchorCtr="0">
              <a:spAutoFit/>
            </a:bodyPr>
            <a:lstStyle/>
            <a:p>
              <a:pPr marL="0" marR="0" lvl="0" indent="0" algn="just" rtl="0">
                <a:lnSpc>
                  <a:spcPct val="140013"/>
                </a:lnSpc>
                <a:spcBef>
                  <a:spcPts val="0"/>
                </a:spcBef>
                <a:spcAft>
                  <a:spcPts val="0"/>
                </a:spcAft>
                <a:buNone/>
              </a:pPr>
              <a:r>
                <a:rPr lang="ru" sz="1500">
                  <a:latin typeface="Montserrat"/>
                  <a:ea typeface="Montserrat"/>
                  <a:cs typeface="Montserrat"/>
                  <a:sym typeface="Montserrat"/>
                </a:rPr>
                <a:t>Vocational Open Online Course (VOOC) infrastructures</a:t>
              </a:r>
              <a:endParaRPr sz="700"/>
            </a:p>
          </p:txBody>
        </p:sp>
        <p:sp>
          <p:nvSpPr>
            <p:cNvPr id="209" name="Google Shape;209;p31"/>
            <p:cNvSpPr txBox="1"/>
            <p:nvPr/>
          </p:nvSpPr>
          <p:spPr>
            <a:xfrm>
              <a:off x="278973" y="6122024"/>
              <a:ext cx="1676100" cy="1172100"/>
            </a:xfrm>
            <a:prstGeom prst="rect">
              <a:avLst/>
            </a:prstGeom>
            <a:noFill/>
            <a:ln>
              <a:noFill/>
            </a:ln>
          </p:spPr>
          <p:txBody>
            <a:bodyPr spcFirstLastPara="1" wrap="square" lIns="0" tIns="0" rIns="0" bIns="0" anchor="t" anchorCtr="0">
              <a:spAutoFit/>
            </a:bodyPr>
            <a:lstStyle/>
            <a:p>
              <a:pPr marL="0" marR="0" lvl="0" indent="0" algn="l" rtl="0">
                <a:lnSpc>
                  <a:spcPct val="140006"/>
                </a:lnSpc>
                <a:spcBef>
                  <a:spcPts val="0"/>
                </a:spcBef>
                <a:spcAft>
                  <a:spcPts val="0"/>
                </a:spcAft>
                <a:buNone/>
              </a:pPr>
              <a:r>
                <a:rPr lang="ru" sz="3000" b="1" i="0" u="none" strike="noStrike" cap="none">
                  <a:solidFill>
                    <a:srgbClr val="EF9F4E"/>
                  </a:solidFill>
                  <a:latin typeface="Montserrat"/>
                  <a:ea typeface="Montserrat"/>
                  <a:cs typeface="Montserrat"/>
                  <a:sym typeface="Montserrat"/>
                </a:rPr>
                <a:t>O4</a:t>
              </a:r>
              <a:endParaRPr sz="700"/>
            </a:p>
          </p:txBody>
        </p:sp>
        <p:sp>
          <p:nvSpPr>
            <p:cNvPr id="210" name="Google Shape;210;p31"/>
            <p:cNvSpPr txBox="1"/>
            <p:nvPr/>
          </p:nvSpPr>
          <p:spPr>
            <a:xfrm>
              <a:off x="2416017" y="5943724"/>
              <a:ext cx="10890600" cy="2226900"/>
            </a:xfrm>
            <a:prstGeom prst="rect">
              <a:avLst/>
            </a:prstGeom>
            <a:noFill/>
            <a:ln>
              <a:noFill/>
            </a:ln>
          </p:spPr>
          <p:txBody>
            <a:bodyPr spcFirstLastPara="1" wrap="square" lIns="0" tIns="0" rIns="0" bIns="0" anchor="t" anchorCtr="0">
              <a:spAutoFit/>
            </a:bodyPr>
            <a:lstStyle/>
            <a:p>
              <a:pPr marL="0" marR="0" lvl="0" indent="0" algn="just" rtl="0">
                <a:lnSpc>
                  <a:spcPct val="140013"/>
                </a:lnSpc>
                <a:spcBef>
                  <a:spcPts val="0"/>
                </a:spcBef>
                <a:spcAft>
                  <a:spcPts val="0"/>
                </a:spcAft>
                <a:buNone/>
              </a:pPr>
              <a:r>
                <a:rPr lang="ru" sz="1500">
                  <a:latin typeface="Montserrat"/>
                  <a:ea typeface="Montserrat"/>
                  <a:cs typeface="Montserrat"/>
                  <a:sym typeface="Montserrat"/>
                </a:rPr>
                <a:t>Framework for the recognition and integration of ML skills, requirements into certification &amp; standardization schemes</a:t>
              </a:r>
              <a:endParaRPr sz="700"/>
            </a:p>
          </p:txBody>
        </p:sp>
        <p:sp>
          <p:nvSpPr>
            <p:cNvPr id="211" name="Google Shape;211;p31"/>
            <p:cNvSpPr txBox="1"/>
            <p:nvPr/>
          </p:nvSpPr>
          <p:spPr>
            <a:xfrm>
              <a:off x="278973" y="1552455"/>
              <a:ext cx="1676100" cy="1172100"/>
            </a:xfrm>
            <a:prstGeom prst="rect">
              <a:avLst/>
            </a:prstGeom>
            <a:noFill/>
            <a:ln>
              <a:noFill/>
            </a:ln>
          </p:spPr>
          <p:txBody>
            <a:bodyPr spcFirstLastPara="1" wrap="square" lIns="0" tIns="0" rIns="0" bIns="0" anchor="t" anchorCtr="0">
              <a:spAutoFit/>
            </a:bodyPr>
            <a:lstStyle/>
            <a:p>
              <a:pPr marL="0" marR="0" lvl="0" indent="0" algn="l" rtl="0">
                <a:lnSpc>
                  <a:spcPct val="137672"/>
                </a:lnSpc>
                <a:spcBef>
                  <a:spcPts val="0"/>
                </a:spcBef>
                <a:spcAft>
                  <a:spcPts val="0"/>
                </a:spcAft>
                <a:buNone/>
              </a:pPr>
              <a:r>
                <a:rPr lang="ru" sz="3000" b="1" i="0" u="none" strike="noStrike" cap="none">
                  <a:solidFill>
                    <a:srgbClr val="EF9F4E"/>
                  </a:solidFill>
                  <a:latin typeface="Montserrat"/>
                  <a:ea typeface="Montserrat"/>
                  <a:cs typeface="Montserrat"/>
                  <a:sym typeface="Montserrat"/>
                </a:rPr>
                <a:t>O2</a:t>
              </a:r>
              <a:endParaRPr sz="700"/>
            </a:p>
          </p:txBody>
        </p:sp>
        <p:sp>
          <p:nvSpPr>
            <p:cNvPr id="212" name="Google Shape;212;p31"/>
            <p:cNvSpPr txBox="1"/>
            <p:nvPr/>
          </p:nvSpPr>
          <p:spPr>
            <a:xfrm>
              <a:off x="2416017" y="1552445"/>
              <a:ext cx="10890600" cy="1406400"/>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ru" sz="1500">
                  <a:latin typeface="Montserrat"/>
                  <a:ea typeface="Montserrat"/>
                  <a:cs typeface="Montserrat"/>
                  <a:sym typeface="Montserrat"/>
                </a:rPr>
                <a:t>MACHINA curriculum structure and Open Educational Resources</a:t>
              </a:r>
              <a:endParaRPr sz="700" b="1"/>
            </a:p>
          </p:txBody>
        </p:sp>
        <p:sp>
          <p:nvSpPr>
            <p:cNvPr id="213" name="Google Shape;213;p31"/>
            <p:cNvSpPr txBox="1"/>
            <p:nvPr/>
          </p:nvSpPr>
          <p:spPr>
            <a:xfrm>
              <a:off x="3947439" y="9269442"/>
              <a:ext cx="10139700" cy="585900"/>
            </a:xfrm>
            <a:prstGeom prst="rect">
              <a:avLst/>
            </a:prstGeom>
            <a:noFill/>
            <a:ln>
              <a:noFill/>
            </a:ln>
          </p:spPr>
          <p:txBody>
            <a:bodyPr spcFirstLastPara="1" wrap="square" lIns="0" tIns="0" rIns="0" bIns="0" anchor="t" anchorCtr="0">
              <a:spAutoFit/>
            </a:bodyPr>
            <a:lstStyle/>
            <a:p>
              <a:pPr marL="0" marR="0" lvl="0" indent="0" algn="l" rtl="0">
                <a:lnSpc>
                  <a:spcPct val="140013"/>
                </a:lnSpc>
                <a:spcBef>
                  <a:spcPts val="0"/>
                </a:spcBef>
                <a:spcAft>
                  <a:spcPts val="0"/>
                </a:spcAft>
                <a:buNone/>
              </a:pPr>
              <a:r>
                <a:rPr lang="ru" sz="1500" b="0" i="0" u="none" strike="noStrike" cap="none">
                  <a:solidFill>
                    <a:srgbClr val="000000"/>
                  </a:solidFill>
                  <a:latin typeface="Montserrat"/>
                  <a:ea typeface="Montserrat"/>
                  <a:cs typeface="Montserrat"/>
                  <a:sym typeface="Montserrat"/>
                </a:rPr>
                <a:t>MACHINA National Information Days</a:t>
              </a:r>
              <a:endParaRPr sz="700"/>
            </a:p>
          </p:txBody>
        </p:sp>
        <p:sp>
          <p:nvSpPr>
            <p:cNvPr id="214" name="Google Shape;214;p31"/>
            <p:cNvSpPr txBox="1"/>
            <p:nvPr/>
          </p:nvSpPr>
          <p:spPr>
            <a:xfrm>
              <a:off x="278973" y="8870730"/>
              <a:ext cx="3442800" cy="1172100"/>
            </a:xfrm>
            <a:prstGeom prst="rect">
              <a:avLst/>
            </a:prstGeom>
            <a:noFill/>
            <a:ln>
              <a:noFill/>
            </a:ln>
          </p:spPr>
          <p:txBody>
            <a:bodyPr spcFirstLastPara="1" wrap="square" lIns="0" tIns="0" rIns="0" bIns="0" anchor="t" anchorCtr="0">
              <a:spAutoFit/>
            </a:bodyPr>
            <a:lstStyle/>
            <a:p>
              <a:pPr marL="0" marR="0" lvl="0" indent="0" algn="l" rtl="0">
                <a:lnSpc>
                  <a:spcPct val="140006"/>
                </a:lnSpc>
                <a:spcBef>
                  <a:spcPts val="0"/>
                </a:spcBef>
                <a:spcAft>
                  <a:spcPts val="0"/>
                </a:spcAft>
                <a:buNone/>
              </a:pPr>
              <a:r>
                <a:rPr lang="ru" sz="3000" b="1" i="0" u="none" strike="noStrike" cap="none">
                  <a:solidFill>
                    <a:srgbClr val="20345E"/>
                  </a:solidFill>
                  <a:latin typeface="Montserrat"/>
                  <a:ea typeface="Montserrat"/>
                  <a:cs typeface="Montserrat"/>
                  <a:sym typeface="Montserrat"/>
                </a:rPr>
                <a:t>E1-E5</a:t>
              </a:r>
              <a:endParaRPr sz="700"/>
            </a:p>
          </p:txBody>
        </p:sp>
      </p:grpSp>
      <p:sp>
        <p:nvSpPr>
          <p:cNvPr id="215" name="Google Shape;215;p31"/>
          <p:cNvSpPr txBox="1"/>
          <p:nvPr/>
        </p:nvSpPr>
        <p:spPr>
          <a:xfrm>
            <a:off x="739939" y="682749"/>
            <a:ext cx="2346300" cy="1108200"/>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ru" sz="3000" b="1" i="0" u="none" strike="noStrike" cap="none">
                <a:solidFill>
                  <a:srgbClr val="20345E"/>
                </a:solidFill>
                <a:latin typeface="Montserrat"/>
                <a:ea typeface="Montserrat"/>
                <a:cs typeface="Montserrat"/>
                <a:sym typeface="Montserrat"/>
              </a:rPr>
              <a:t>MAIN </a:t>
            </a:r>
            <a:endParaRPr sz="700"/>
          </a:p>
          <a:p>
            <a:pPr marL="0" marR="0" lvl="0" indent="0" algn="just" rtl="0">
              <a:lnSpc>
                <a:spcPct val="140000"/>
              </a:lnSpc>
              <a:spcBef>
                <a:spcPts val="0"/>
              </a:spcBef>
              <a:spcAft>
                <a:spcPts val="0"/>
              </a:spcAft>
              <a:buNone/>
            </a:pPr>
            <a:r>
              <a:rPr lang="ru" sz="3000" b="1" i="0" u="none" strike="noStrike" cap="none">
                <a:solidFill>
                  <a:srgbClr val="20345E"/>
                </a:solidFill>
                <a:latin typeface="Montserrat"/>
                <a:ea typeface="Montserrat"/>
                <a:cs typeface="Montserrat"/>
                <a:sym typeface="Montserrat"/>
              </a:rPr>
              <a:t>OUTPUTS</a:t>
            </a:r>
            <a:endParaRPr sz="700"/>
          </a:p>
        </p:txBody>
      </p:sp>
      <p:pic>
        <p:nvPicPr>
          <p:cNvPr id="216" name="Google Shape;216;p31"/>
          <p:cNvPicPr preferRelativeResize="0"/>
          <p:nvPr/>
        </p:nvPicPr>
        <p:blipFill rotWithShape="1">
          <a:blip r:embed="rId8">
            <a:alphaModFix/>
          </a:blip>
          <a:srcRect/>
          <a:stretch/>
        </p:blipFill>
        <p:spPr>
          <a:xfrm rot="10800000">
            <a:off x="5187507" y="4900337"/>
            <a:ext cx="3765485" cy="6118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Shape 235"/>
        <p:cNvGrpSpPr/>
        <p:nvPr/>
      </p:nvGrpSpPr>
      <p:grpSpPr>
        <a:xfrm>
          <a:off x="0" y="0"/>
          <a:ext cx="0" cy="0"/>
          <a:chOff x="0" y="0"/>
          <a:chExt cx="0" cy="0"/>
        </a:xfrm>
      </p:grpSpPr>
      <p:sp>
        <p:nvSpPr>
          <p:cNvPr id="236" name="Google Shape;236;p33"/>
          <p:cNvSpPr/>
          <p:nvPr/>
        </p:nvSpPr>
        <p:spPr>
          <a:xfrm>
            <a:off x="575" y="28"/>
            <a:ext cx="9142847" cy="948246"/>
          </a:xfrm>
          <a:custGeom>
            <a:avLst/>
            <a:gdLst/>
            <a:ahLst/>
            <a:cxnLst/>
            <a:rect l="l" t="t" r="r" b="b"/>
            <a:pathLst>
              <a:path w="2774764" h="3479800" extrusionOk="0">
                <a:moveTo>
                  <a:pt x="0" y="0"/>
                </a:moveTo>
                <a:lnTo>
                  <a:pt x="2774764" y="0"/>
                </a:lnTo>
                <a:lnTo>
                  <a:pt x="2774764" y="3479800"/>
                </a:lnTo>
                <a:lnTo>
                  <a:pt x="0" y="3479800"/>
                </a:lnTo>
                <a:close/>
              </a:path>
            </a:pathLst>
          </a:custGeom>
          <a:solidFill>
            <a:srgbClr val="FFFFFF"/>
          </a:solidFill>
          <a:ln>
            <a:noFill/>
          </a:ln>
        </p:spPr>
      </p:sp>
      <p:sp>
        <p:nvSpPr>
          <p:cNvPr id="237" name="Google Shape;237;p33"/>
          <p:cNvSpPr txBox="1"/>
          <p:nvPr/>
        </p:nvSpPr>
        <p:spPr>
          <a:xfrm>
            <a:off x="389475" y="274800"/>
            <a:ext cx="5211600" cy="831300"/>
          </a:xfrm>
          <a:prstGeom prst="rect">
            <a:avLst/>
          </a:prstGeom>
          <a:noFill/>
          <a:ln>
            <a:noFill/>
          </a:ln>
        </p:spPr>
        <p:txBody>
          <a:bodyPr spcFirstLastPara="1" wrap="square" lIns="0" tIns="0" rIns="0" bIns="0" anchor="t" anchorCtr="0">
            <a:spAutoFit/>
          </a:bodyPr>
          <a:lstStyle/>
          <a:p>
            <a:pPr marL="0" marR="0" lvl="0" indent="0" algn="ctr" rtl="0">
              <a:lnSpc>
                <a:spcPct val="125000"/>
              </a:lnSpc>
              <a:spcBef>
                <a:spcPts val="0"/>
              </a:spcBef>
              <a:spcAft>
                <a:spcPts val="0"/>
              </a:spcAft>
              <a:buNone/>
            </a:pPr>
            <a:r>
              <a:rPr lang="ru" sz="2400" b="1">
                <a:solidFill>
                  <a:srgbClr val="273755"/>
                </a:solidFill>
                <a:latin typeface="Montserrat"/>
                <a:ea typeface="Montserrat"/>
                <a:cs typeface="Montserrat"/>
                <a:sym typeface="Montserrat"/>
              </a:rPr>
              <a:t>O1: MACHINE LEARNING (ML) LEARNING OUTCOMES </a:t>
            </a:r>
            <a:endParaRPr sz="2400" b="1" i="0" u="none" strike="noStrike" cap="none">
              <a:solidFill>
                <a:srgbClr val="273755"/>
              </a:solidFill>
              <a:latin typeface="Montserrat"/>
              <a:ea typeface="Montserrat"/>
              <a:cs typeface="Montserrat"/>
              <a:sym typeface="Montserrat"/>
            </a:endParaRPr>
          </a:p>
        </p:txBody>
      </p:sp>
      <p:sp>
        <p:nvSpPr>
          <p:cNvPr id="238" name="Google Shape;238;p33"/>
          <p:cNvSpPr txBox="1"/>
          <p:nvPr/>
        </p:nvSpPr>
        <p:spPr>
          <a:xfrm>
            <a:off x="318350" y="1514925"/>
            <a:ext cx="5461800" cy="3127800"/>
          </a:xfrm>
          <a:prstGeom prst="rect">
            <a:avLst/>
          </a:prstGeom>
          <a:noFill/>
          <a:ln>
            <a:noFill/>
          </a:ln>
        </p:spPr>
        <p:txBody>
          <a:bodyPr spcFirstLastPara="1" wrap="square" lIns="0" tIns="0" rIns="0" bIns="0" anchor="t" anchorCtr="0">
            <a:spAutoFit/>
          </a:bodyPr>
          <a:lstStyle/>
          <a:p>
            <a:pPr marL="457200" marR="0" lvl="0" indent="-330200" algn="just" rtl="0">
              <a:lnSpc>
                <a:spcPct val="130000"/>
              </a:lnSpc>
              <a:spcBef>
                <a:spcPts val="0"/>
              </a:spcBef>
              <a:spcAft>
                <a:spcPts val="0"/>
              </a:spcAft>
              <a:buClr>
                <a:schemeClr val="dk1"/>
              </a:buClr>
              <a:buSzPts val="1600"/>
              <a:buFont typeface="Montserrat"/>
              <a:buChar char="●"/>
            </a:pPr>
            <a:r>
              <a:rPr lang="ru" sz="1600">
                <a:solidFill>
                  <a:schemeClr val="dk1"/>
                </a:solidFill>
                <a:latin typeface="Montserrat"/>
                <a:ea typeface="Montserrat"/>
                <a:cs typeface="Montserrat"/>
                <a:sym typeface="Montserrat"/>
              </a:rPr>
              <a:t>We created tools and guidelines for skills intelligence gathering activities (O1-T1).</a:t>
            </a:r>
            <a:endParaRPr sz="1600">
              <a:solidFill>
                <a:schemeClr val="dk1"/>
              </a:solidFill>
              <a:latin typeface="Montserrat"/>
              <a:ea typeface="Montserrat"/>
              <a:cs typeface="Montserrat"/>
              <a:sym typeface="Montserrat"/>
            </a:endParaRPr>
          </a:p>
          <a:p>
            <a:pPr marL="0" marR="0" lvl="0" indent="0" algn="just" rtl="0">
              <a:lnSpc>
                <a:spcPct val="130000"/>
              </a:lnSpc>
              <a:spcBef>
                <a:spcPts val="0"/>
              </a:spcBef>
              <a:spcAft>
                <a:spcPts val="0"/>
              </a:spcAft>
              <a:buNone/>
            </a:pPr>
            <a:endParaRPr sz="1600">
              <a:solidFill>
                <a:schemeClr val="dk1"/>
              </a:solidFill>
              <a:latin typeface="Montserrat"/>
              <a:ea typeface="Montserrat"/>
              <a:cs typeface="Montserrat"/>
              <a:sym typeface="Montserrat"/>
            </a:endParaRPr>
          </a:p>
          <a:p>
            <a:pPr marL="457200" marR="0" lvl="0" indent="-330200" algn="just" rtl="0">
              <a:lnSpc>
                <a:spcPct val="130000"/>
              </a:lnSpc>
              <a:spcBef>
                <a:spcPts val="0"/>
              </a:spcBef>
              <a:spcAft>
                <a:spcPts val="0"/>
              </a:spcAft>
              <a:buClr>
                <a:schemeClr val="dk1"/>
              </a:buClr>
              <a:buSzPts val="1600"/>
              <a:buFont typeface="Montserrat"/>
              <a:buChar char="●"/>
            </a:pPr>
            <a:r>
              <a:rPr lang="ru" sz="1600">
                <a:solidFill>
                  <a:schemeClr val="dk1"/>
                </a:solidFill>
                <a:latin typeface="Montserrat"/>
                <a:ea typeface="Montserrat"/>
                <a:cs typeface="Montserrat"/>
                <a:sym typeface="Montserrat"/>
              </a:rPr>
              <a:t>Collected evidence on workplace requirements regarding ML skills (O1-T2).</a:t>
            </a:r>
            <a:endParaRPr sz="1600">
              <a:solidFill>
                <a:schemeClr val="dk1"/>
              </a:solidFill>
              <a:latin typeface="Montserrat"/>
              <a:ea typeface="Montserrat"/>
              <a:cs typeface="Montserrat"/>
              <a:sym typeface="Montserrat"/>
            </a:endParaRPr>
          </a:p>
          <a:p>
            <a:pPr marL="457200" marR="0" lvl="0" indent="0" algn="just" rtl="0">
              <a:lnSpc>
                <a:spcPct val="130000"/>
              </a:lnSpc>
              <a:spcBef>
                <a:spcPts val="0"/>
              </a:spcBef>
              <a:spcAft>
                <a:spcPts val="0"/>
              </a:spcAft>
              <a:buNone/>
            </a:pPr>
            <a:endParaRPr sz="1600">
              <a:solidFill>
                <a:schemeClr val="dk1"/>
              </a:solidFill>
              <a:latin typeface="Montserrat"/>
              <a:ea typeface="Montserrat"/>
              <a:cs typeface="Montserrat"/>
              <a:sym typeface="Montserrat"/>
            </a:endParaRPr>
          </a:p>
          <a:p>
            <a:pPr marL="457200" marR="0" lvl="0" indent="-330200" algn="just" rtl="0">
              <a:lnSpc>
                <a:spcPct val="130000"/>
              </a:lnSpc>
              <a:spcBef>
                <a:spcPts val="0"/>
              </a:spcBef>
              <a:spcAft>
                <a:spcPts val="0"/>
              </a:spcAft>
              <a:buClr>
                <a:schemeClr val="dk1"/>
              </a:buClr>
              <a:buSzPts val="1600"/>
              <a:buFont typeface="Montserrat"/>
              <a:buChar char="●"/>
            </a:pPr>
            <a:r>
              <a:rPr lang="ru" sz="1600">
                <a:solidFill>
                  <a:schemeClr val="dk1"/>
                </a:solidFill>
                <a:latin typeface="Montserrat"/>
                <a:ea typeface="Montserrat"/>
                <a:cs typeface="Montserrat"/>
                <a:sym typeface="Montserrat"/>
              </a:rPr>
              <a:t>Defined MACHINA learning outcomes based on the analysis of the collected evidence and identifying the, knowledge, skills, and competences needed for each unit (O1-T2).</a:t>
            </a:r>
            <a:endParaRPr sz="1700" b="1">
              <a:latin typeface="Montserrat"/>
              <a:ea typeface="Montserrat"/>
              <a:cs typeface="Montserrat"/>
              <a:sym typeface="Montserrat"/>
            </a:endParaRPr>
          </a:p>
        </p:txBody>
      </p:sp>
      <p:pic>
        <p:nvPicPr>
          <p:cNvPr id="239" name="Google Shape;239;p33"/>
          <p:cNvPicPr preferRelativeResize="0"/>
          <p:nvPr/>
        </p:nvPicPr>
        <p:blipFill rotWithShape="1">
          <a:blip r:embed="rId3">
            <a:alphaModFix/>
          </a:blip>
          <a:srcRect l="29823" r="29819"/>
          <a:stretch/>
        </p:blipFill>
        <p:spPr>
          <a:xfrm>
            <a:off x="6019238" y="0"/>
            <a:ext cx="3124188"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4"/>
          <p:cNvSpPr/>
          <p:nvPr/>
        </p:nvSpPr>
        <p:spPr>
          <a:xfrm>
            <a:off x="0" y="0"/>
            <a:ext cx="9142769" cy="5142809"/>
          </a:xfrm>
          <a:custGeom>
            <a:avLst/>
            <a:gdLst/>
            <a:ahLst/>
            <a:cxnLst/>
            <a:rect l="l" t="t" r="r" b="b"/>
            <a:pathLst>
              <a:path w="4390285" h="2469536" extrusionOk="0">
                <a:moveTo>
                  <a:pt x="0" y="0"/>
                </a:moveTo>
                <a:lnTo>
                  <a:pt x="4390285" y="0"/>
                </a:lnTo>
                <a:lnTo>
                  <a:pt x="4390285" y="2469536"/>
                </a:lnTo>
                <a:lnTo>
                  <a:pt x="0" y="2469536"/>
                </a:lnTo>
                <a:close/>
              </a:path>
            </a:pathLst>
          </a:custGeom>
          <a:solidFill>
            <a:srgbClr val="F6F6F6"/>
          </a:solidFill>
          <a:ln>
            <a:noFill/>
          </a:ln>
        </p:spPr>
      </p:sp>
      <p:pic>
        <p:nvPicPr>
          <p:cNvPr id="245" name="Google Shape;245;p34"/>
          <p:cNvPicPr preferRelativeResize="0"/>
          <p:nvPr/>
        </p:nvPicPr>
        <p:blipFill rotWithShape="1">
          <a:blip r:embed="rId3">
            <a:alphaModFix/>
          </a:blip>
          <a:srcRect/>
          <a:stretch/>
        </p:blipFill>
        <p:spPr>
          <a:xfrm>
            <a:off x="0" y="-1275804"/>
            <a:ext cx="4898785" cy="7091289"/>
          </a:xfrm>
          <a:prstGeom prst="rect">
            <a:avLst/>
          </a:prstGeom>
          <a:noFill/>
          <a:ln>
            <a:noFill/>
          </a:ln>
        </p:spPr>
      </p:pic>
      <p:pic>
        <p:nvPicPr>
          <p:cNvPr id="246" name="Google Shape;246;p34"/>
          <p:cNvPicPr preferRelativeResize="0"/>
          <p:nvPr/>
        </p:nvPicPr>
        <p:blipFill>
          <a:blip r:embed="rId4">
            <a:alphaModFix/>
          </a:blip>
          <a:stretch>
            <a:fillRect/>
          </a:stretch>
        </p:blipFill>
        <p:spPr>
          <a:xfrm>
            <a:off x="559450" y="1936375"/>
            <a:ext cx="4972052" cy="2867176"/>
          </a:xfrm>
          <a:prstGeom prst="rect">
            <a:avLst/>
          </a:prstGeom>
          <a:noFill/>
          <a:ln>
            <a:noFill/>
          </a:ln>
        </p:spPr>
      </p:pic>
      <p:sp>
        <p:nvSpPr>
          <p:cNvPr id="247" name="Google Shape;247;p34"/>
          <p:cNvSpPr txBox="1"/>
          <p:nvPr/>
        </p:nvSpPr>
        <p:spPr>
          <a:xfrm>
            <a:off x="463750" y="1152513"/>
            <a:ext cx="7956600" cy="531000"/>
          </a:xfrm>
          <a:prstGeom prst="rect">
            <a:avLst/>
          </a:prstGeom>
          <a:noFill/>
          <a:ln>
            <a:noFill/>
          </a:ln>
        </p:spPr>
        <p:txBody>
          <a:bodyPr spcFirstLastPara="1" wrap="square" lIns="0" tIns="0" rIns="0" bIns="0" anchor="t" anchorCtr="0">
            <a:spAutoFit/>
          </a:bodyPr>
          <a:lstStyle/>
          <a:p>
            <a:pPr marL="457200" marR="0" lvl="0" indent="-323850" algn="just" rtl="0">
              <a:lnSpc>
                <a:spcPct val="130000"/>
              </a:lnSpc>
              <a:spcBef>
                <a:spcPts val="0"/>
              </a:spcBef>
              <a:spcAft>
                <a:spcPts val="0"/>
              </a:spcAft>
              <a:buSzPts val="1500"/>
              <a:buFont typeface="Montserrat"/>
              <a:buChar char="●"/>
            </a:pPr>
            <a:r>
              <a:rPr lang="ru" sz="1500">
                <a:latin typeface="Montserrat"/>
                <a:ea typeface="Montserrat"/>
                <a:cs typeface="Montserrat"/>
                <a:sym typeface="Montserrat"/>
              </a:rPr>
              <a:t>We have compiled a dataset of existing ML course offerings in partner countries and in the EU (O1-T3).</a:t>
            </a:r>
            <a:endParaRPr sz="1500">
              <a:latin typeface="Montserrat"/>
              <a:ea typeface="Montserrat"/>
              <a:cs typeface="Montserrat"/>
              <a:sym typeface="Montserrat"/>
            </a:endParaRPr>
          </a:p>
        </p:txBody>
      </p:sp>
      <p:sp>
        <p:nvSpPr>
          <p:cNvPr id="248" name="Google Shape;248;p34"/>
          <p:cNvSpPr/>
          <p:nvPr/>
        </p:nvSpPr>
        <p:spPr>
          <a:xfrm>
            <a:off x="575" y="348200"/>
            <a:ext cx="9142847" cy="182690"/>
          </a:xfrm>
          <a:custGeom>
            <a:avLst/>
            <a:gdLst/>
            <a:ahLst/>
            <a:cxnLst/>
            <a:rect l="l" t="t" r="r" b="b"/>
            <a:pathLst>
              <a:path w="2774764" h="3479800" extrusionOk="0">
                <a:moveTo>
                  <a:pt x="0" y="0"/>
                </a:moveTo>
                <a:lnTo>
                  <a:pt x="2774764" y="0"/>
                </a:lnTo>
                <a:lnTo>
                  <a:pt x="2774764" y="3479800"/>
                </a:lnTo>
                <a:lnTo>
                  <a:pt x="0" y="3479800"/>
                </a:lnTo>
                <a:close/>
              </a:path>
            </a:pathLst>
          </a:custGeom>
          <a:solidFill>
            <a:srgbClr val="FFFFFF"/>
          </a:solidFill>
          <a:ln>
            <a:noFill/>
          </a:ln>
        </p:spPr>
      </p:sp>
      <p:sp>
        <p:nvSpPr>
          <p:cNvPr id="249" name="Google Shape;249;p34"/>
          <p:cNvSpPr txBox="1"/>
          <p:nvPr/>
        </p:nvSpPr>
        <p:spPr>
          <a:xfrm>
            <a:off x="373350" y="262550"/>
            <a:ext cx="8397300" cy="354000"/>
          </a:xfrm>
          <a:prstGeom prst="rect">
            <a:avLst/>
          </a:prstGeom>
          <a:noFill/>
          <a:ln>
            <a:noFill/>
          </a:ln>
        </p:spPr>
        <p:txBody>
          <a:bodyPr spcFirstLastPara="1" wrap="square" lIns="0" tIns="0" rIns="0" bIns="0" anchor="t" anchorCtr="0">
            <a:spAutoFit/>
          </a:bodyPr>
          <a:lstStyle/>
          <a:p>
            <a:pPr marL="0" lvl="0" indent="0" algn="ctr" rtl="0">
              <a:lnSpc>
                <a:spcPct val="125000"/>
              </a:lnSpc>
              <a:spcBef>
                <a:spcPts val="0"/>
              </a:spcBef>
              <a:spcAft>
                <a:spcPts val="0"/>
              </a:spcAft>
              <a:buNone/>
            </a:pPr>
            <a:r>
              <a:rPr lang="ru" sz="2300" b="1">
                <a:solidFill>
                  <a:srgbClr val="273755"/>
                </a:solidFill>
                <a:latin typeface="Montserrat"/>
                <a:ea typeface="Montserrat"/>
                <a:cs typeface="Montserrat"/>
                <a:sym typeface="Montserrat"/>
              </a:rPr>
              <a:t>O1: MACHINE LEARNING (ML) LEARNING OUTCOMES </a:t>
            </a:r>
            <a:endParaRPr sz="2700" b="1">
              <a:solidFill>
                <a:srgbClr val="273755"/>
              </a:solidFill>
              <a:latin typeface="Montserrat"/>
              <a:ea typeface="Montserrat"/>
              <a:cs typeface="Montserrat"/>
              <a:sym typeface="Montserrat"/>
            </a:endParaRPr>
          </a:p>
        </p:txBody>
      </p:sp>
      <p:pic>
        <p:nvPicPr>
          <p:cNvPr id="250" name="Google Shape;250;p34"/>
          <p:cNvPicPr preferRelativeResize="0"/>
          <p:nvPr/>
        </p:nvPicPr>
        <p:blipFill rotWithShape="1">
          <a:blip r:embed="rId5">
            <a:alphaModFix/>
          </a:blip>
          <a:srcRect l="14081"/>
          <a:stretch/>
        </p:blipFill>
        <p:spPr>
          <a:xfrm rot="-1403717" flipH="1">
            <a:off x="5697983" y="2401045"/>
            <a:ext cx="4752209" cy="3821010"/>
          </a:xfrm>
          <a:prstGeom prst="rect">
            <a:avLst/>
          </a:prstGeom>
          <a:noFill/>
          <a:ln>
            <a:noFill/>
          </a:ln>
        </p:spPr>
      </p:pic>
      <p:sp>
        <p:nvSpPr>
          <p:cNvPr id="251" name="Google Shape;251;p34"/>
          <p:cNvSpPr txBox="1"/>
          <p:nvPr/>
        </p:nvSpPr>
        <p:spPr>
          <a:xfrm>
            <a:off x="5785950" y="1969275"/>
            <a:ext cx="3028500" cy="2801400"/>
          </a:xfrm>
          <a:prstGeom prst="rect">
            <a:avLst/>
          </a:prstGeom>
          <a:noFill/>
          <a:ln>
            <a:noFill/>
          </a:ln>
        </p:spPr>
        <p:txBody>
          <a:bodyPr spcFirstLastPara="1" wrap="square" lIns="0" tIns="0" rIns="0" bIns="0" anchor="t" anchorCtr="0">
            <a:spAutoFit/>
          </a:bodyPr>
          <a:lstStyle/>
          <a:p>
            <a:pPr marL="360000" marR="0" lvl="0" indent="-178901" algn="l" rtl="0">
              <a:lnSpc>
                <a:spcPct val="120000"/>
              </a:lnSpc>
              <a:spcBef>
                <a:spcPts val="0"/>
              </a:spcBef>
              <a:spcAft>
                <a:spcPts val="0"/>
              </a:spcAft>
              <a:buSzPts val="1400"/>
              <a:buFont typeface="Montserrat"/>
              <a:buChar char="●"/>
            </a:pPr>
            <a:r>
              <a:rPr lang="ru">
                <a:latin typeface="Montserrat"/>
                <a:ea typeface="Montserrat"/>
                <a:cs typeface="Montserrat"/>
                <a:sym typeface="Montserrat"/>
              </a:rPr>
              <a:t>It provides an overview of existing training programmes and educational initiatives focused on ML related skills.</a:t>
            </a:r>
            <a:endParaRPr>
              <a:latin typeface="Montserrat"/>
              <a:ea typeface="Montserrat"/>
              <a:cs typeface="Montserrat"/>
              <a:sym typeface="Montserrat"/>
            </a:endParaRPr>
          </a:p>
          <a:p>
            <a:pPr marL="360000" marR="0" lvl="0" indent="-178901" algn="l" rtl="0">
              <a:lnSpc>
                <a:spcPct val="120000"/>
              </a:lnSpc>
              <a:spcBef>
                <a:spcPts val="0"/>
              </a:spcBef>
              <a:spcAft>
                <a:spcPts val="0"/>
              </a:spcAft>
              <a:buSzPts val="1400"/>
              <a:buFont typeface="Montserrat"/>
              <a:buChar char="●"/>
            </a:pPr>
            <a:r>
              <a:rPr lang="ru">
                <a:latin typeface="Montserrat"/>
                <a:ea typeface="Montserrat"/>
                <a:cs typeface="Montserrat"/>
                <a:sym typeface="Montserrat"/>
              </a:rPr>
              <a:t>The database comprises 55 records from the 5 partnership countries (France, Germany, Italy, Greece, Romania) and beyond.</a:t>
            </a:r>
            <a:endParaRPr>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1240</Words>
  <Application>Microsoft Office PowerPoint</Application>
  <PresentationFormat>On-screen Show (16:9)</PresentationFormat>
  <Paragraphs>188</Paragraphs>
  <Slides>23</Slides>
  <Notes>23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23</vt:i4>
      </vt:variant>
    </vt:vector>
  </HeadingPairs>
  <TitlesOfParts>
    <vt:vector size="30" baseType="lpstr">
      <vt:lpstr>Montserrat</vt:lpstr>
      <vt:lpstr>Montserrat SemiBold</vt:lpstr>
      <vt:lpstr>Noto Sans Symbols</vt:lpstr>
      <vt:lpstr>Arial</vt:lpstr>
      <vt:lpstr>Calibri</vt:lpstr>
      <vt:lpstr>Simple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O2: MACHINA CURRICULUM STRUCTURE AND OPEN EDUCATION RESOURCES </vt:lpstr>
      <vt:lpstr>O2: MACHINA CURRICULUM STRUCTURE AND OPEN EDUCATION RESOURCES </vt:lpstr>
      <vt:lpstr>O2: MACHINA CURRICULUM STRUCTURE  AND OPEN EDUCATION RESOURCES </vt:lpstr>
      <vt:lpstr>O2: MACHINA CURRICULUM STRUCTURE  AND OPEN EDUCATION RESOURCES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Rania Younis</cp:lastModifiedBy>
  <cp:revision>1</cp:revision>
  <dcterms:modified xsi:type="dcterms:W3CDTF">2022-11-18T15:19:04Z</dcterms:modified>
</cp:coreProperties>
</file>